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Fira Sans Extra Condensed Medium"/>
      <p:regular r:id="rId54"/>
      <p:bold r:id="rId55"/>
      <p:italic r:id="rId56"/>
      <p:boldItalic r:id="rId57"/>
    </p:embeddedFont>
    <p:embeddedFont>
      <p:font typeface="Livvic"/>
      <p:regular r:id="rId58"/>
      <p:bold r:id="rId59"/>
      <p:italic r:id="rId60"/>
      <p:boldItalic r:id="rId61"/>
    </p:embeddedFont>
    <p:embeddedFont>
      <p:font typeface="Catamaran Light"/>
      <p:regular r:id="rId62"/>
      <p:bold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atamaranLight-regular.fntdata"/><Relationship Id="rId61" Type="http://schemas.openxmlformats.org/officeDocument/2006/relationships/font" Target="fonts/Livvic-boldItalic.fntdata"/><Relationship Id="rId20" Type="http://schemas.openxmlformats.org/officeDocument/2006/relationships/slide" Target="slides/slide14.xml"/><Relationship Id="rId63" Type="http://schemas.openxmlformats.org/officeDocument/2006/relationships/font" Target="fonts/CatamaranLight-bold.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ivvic-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FiraSansExtraCondensedMedium-bold.fntdata"/><Relationship Id="rId10" Type="http://schemas.openxmlformats.org/officeDocument/2006/relationships/slide" Target="slides/slide4.xml"/><Relationship Id="rId54" Type="http://schemas.openxmlformats.org/officeDocument/2006/relationships/font" Target="fonts/FiraSansExtraCondensedMedium-regular.fntdata"/><Relationship Id="rId13" Type="http://schemas.openxmlformats.org/officeDocument/2006/relationships/slide" Target="slides/slide7.xml"/><Relationship Id="rId57" Type="http://schemas.openxmlformats.org/officeDocument/2006/relationships/font" Target="fonts/FiraSansExtraCondensedMedium-boldItalic.fntdata"/><Relationship Id="rId12" Type="http://schemas.openxmlformats.org/officeDocument/2006/relationships/slide" Target="slides/slide6.xml"/><Relationship Id="rId56" Type="http://schemas.openxmlformats.org/officeDocument/2006/relationships/font" Target="fonts/FiraSansExtraCondensedMedium-italic.fntdata"/><Relationship Id="rId15" Type="http://schemas.openxmlformats.org/officeDocument/2006/relationships/slide" Target="slides/slide9.xml"/><Relationship Id="rId59" Type="http://schemas.openxmlformats.org/officeDocument/2006/relationships/font" Target="fonts/Livvic-bold.fntdata"/><Relationship Id="rId14" Type="http://schemas.openxmlformats.org/officeDocument/2006/relationships/slide" Target="slides/slide8.xml"/><Relationship Id="rId58" Type="http://schemas.openxmlformats.org/officeDocument/2006/relationships/font" Target="fonts/Livvic-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c89f835de6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c89f835de6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b7ac71ab94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b7ac71ab94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b7ac71ab94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b7ac71ab94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b7ac71ab94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b7ac71ab94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b7ac71ab94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b7ac71ab94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b7ac71ab94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b7ac71ab94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b7ac71ab94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b7ac71ab94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b7ac71ab94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b7ac71ab94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b7ac71ab94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b7ac71ab94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b7ac71ab94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b7ac71ab94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b7ac71ab94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b7ac71ab94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b7ac71ab94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b7ac71ab94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b7ac71ab94_0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b7ac71ab94_0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b7ac71ab94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b7ac71ab94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b7ac71ab94_0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b7ac71ab94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b7ac71ab94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b7ac71ab94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b7ac71ab94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b7ac71ab94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b7ac71ab94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b7ac71ab94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b7ac71ab94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b7ac71ab94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b7ac71ab94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b7ac71ab94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b7ac71ab94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b7ac71ab94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b7ac71ab94_0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b7ac71ab94_0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b7ac71ab94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b7ac71ab94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b7ac71ab94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b7ac71ab94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b7ac71ab94_0_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b7ac71ab94_0_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b7ac71ab94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b7ac71ab94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b7ac71ab94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b7ac71ab94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b7ac71ab94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b7ac71ab94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b7ac71ab94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b7ac71ab94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b7ac71ab94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b7ac71ab94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b7ac71ab94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b7ac71ab94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b7ac71ab94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b7ac71ab94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b7ac71ab94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b7ac71ab94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b7ac71ab94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b7ac71ab94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b7ac71ab94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b7ac71ab94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b7ac71ab94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b7ac71ab94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b7ac71ab94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b7ac71ab94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b7ac71ab94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b7ac71ab94_0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b7ac71ab94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b7ac71ab94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b7ac71ab94_0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b7ac71ab94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b7ac71ab94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b7ac71ab94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b7ac71ab94_0_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b7ac71ab94_0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b7ac71ab94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b7ac71ab94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b7ac71ab94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b7ac71ab94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b7ac71ab94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b7ac71ab94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b7ac71ab94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b7ac71ab94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b7ac71ab94_0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b7ac71ab94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53" name="Shape 53"/>
        <p:cNvGrpSpPr/>
        <p:nvPr/>
      </p:nvGrpSpPr>
      <p:grpSpPr>
        <a:xfrm>
          <a:off x="0" y="0"/>
          <a:ext cx="0" cy="0"/>
          <a:chOff x="0" y="0"/>
          <a:chExt cx="0" cy="0"/>
        </a:xfrm>
      </p:grpSpPr>
      <p:sp>
        <p:nvSpPr>
          <p:cNvPr id="54" name="Google Shape;54;p14"/>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5" name="Google Shape;55;p14"/>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rgbClr val="000000"/>
              </a:buClr>
              <a:buSzPts val="1200"/>
              <a:buNone/>
              <a:defRPr>
                <a:solidFill>
                  <a:srgbClr val="000000"/>
                </a:solidFill>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56" name="Shape 56"/>
        <p:cNvGrpSpPr/>
        <p:nvPr/>
      </p:nvGrpSpPr>
      <p:grpSpPr>
        <a:xfrm>
          <a:off x="0" y="0"/>
          <a:ext cx="0" cy="0"/>
          <a:chOff x="0" y="0"/>
          <a:chExt cx="0" cy="0"/>
        </a:xfrm>
      </p:grpSpPr>
      <p:sp>
        <p:nvSpPr>
          <p:cNvPr id="57" name="Google Shape;57;p15"/>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58" name="Google Shape;58;p15"/>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59" name="Google Shape;59;p15"/>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0" name="Google Shape;60;p15"/>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61" name="Google Shape;61;p15"/>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62" name="Google Shape;62;p15"/>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3" name="Google Shape;63;p15"/>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64" name="Google Shape;64;p15"/>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65" name="Google Shape;65;p15"/>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6" name="Google Shape;66;p15"/>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7" name="Google Shape;67;p15"/>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68" name="Google Shape;68;p15"/>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69" name="Google Shape;69;p15"/>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15"/>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71" name="Google Shape;71;p15"/>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72" name="Google Shape;72;p15"/>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73" name="Shape 73"/>
        <p:cNvGrpSpPr/>
        <p:nvPr/>
      </p:nvGrpSpPr>
      <p:grpSpPr>
        <a:xfrm>
          <a:off x="0" y="0"/>
          <a:ext cx="0" cy="0"/>
          <a:chOff x="0" y="0"/>
          <a:chExt cx="0" cy="0"/>
        </a:xfrm>
      </p:grpSpPr>
      <p:sp>
        <p:nvSpPr>
          <p:cNvPr id="74" name="Google Shape;74;p16"/>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algn="r">
              <a:spcBef>
                <a:spcPts val="0"/>
              </a:spcBef>
              <a:spcAft>
                <a:spcPts val="0"/>
              </a:spcAft>
              <a:buClr>
                <a:srgbClr val="000000"/>
              </a:buClr>
              <a:buSzPts val="2800"/>
              <a:buNone/>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75" name="Google Shape;75;p16"/>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a:lvl1pPr>
            <a:lvl2pPr lvl="1">
              <a:lnSpc>
                <a:spcPct val="100000"/>
              </a:lnSpc>
              <a:spcBef>
                <a:spcPts val="0"/>
              </a:spcBef>
              <a:spcAft>
                <a:spcPts val="0"/>
              </a:spcAft>
              <a:buClr>
                <a:srgbClr val="000000"/>
              </a:buClr>
              <a:buSzPts val="2800"/>
              <a:buNone/>
              <a:defRPr sz="2800">
                <a:solidFill>
                  <a:srgbClr val="000000"/>
                </a:solidFill>
              </a:defRPr>
            </a:lvl2pPr>
            <a:lvl3pPr lvl="2">
              <a:lnSpc>
                <a:spcPct val="100000"/>
              </a:lnSpc>
              <a:spcBef>
                <a:spcPts val="0"/>
              </a:spcBef>
              <a:spcAft>
                <a:spcPts val="0"/>
              </a:spcAft>
              <a:buClr>
                <a:srgbClr val="000000"/>
              </a:buClr>
              <a:buSzPts val="2800"/>
              <a:buNone/>
              <a:defRPr sz="2800">
                <a:solidFill>
                  <a:srgbClr val="000000"/>
                </a:solidFill>
              </a:defRPr>
            </a:lvl3pPr>
            <a:lvl4pPr lvl="3">
              <a:lnSpc>
                <a:spcPct val="100000"/>
              </a:lnSpc>
              <a:spcBef>
                <a:spcPts val="0"/>
              </a:spcBef>
              <a:spcAft>
                <a:spcPts val="0"/>
              </a:spcAft>
              <a:buClr>
                <a:srgbClr val="000000"/>
              </a:buClr>
              <a:buSzPts val="2800"/>
              <a:buNone/>
              <a:defRPr sz="2800">
                <a:solidFill>
                  <a:srgbClr val="000000"/>
                </a:solidFill>
              </a:defRPr>
            </a:lvl4pPr>
            <a:lvl5pPr lvl="4">
              <a:lnSpc>
                <a:spcPct val="100000"/>
              </a:lnSpc>
              <a:spcBef>
                <a:spcPts val="0"/>
              </a:spcBef>
              <a:spcAft>
                <a:spcPts val="0"/>
              </a:spcAft>
              <a:buClr>
                <a:srgbClr val="000000"/>
              </a:buClr>
              <a:buSzPts val="2800"/>
              <a:buNone/>
              <a:defRPr sz="2800">
                <a:solidFill>
                  <a:srgbClr val="000000"/>
                </a:solidFill>
              </a:defRPr>
            </a:lvl5pPr>
            <a:lvl6pPr lvl="5">
              <a:lnSpc>
                <a:spcPct val="100000"/>
              </a:lnSpc>
              <a:spcBef>
                <a:spcPts val="0"/>
              </a:spcBef>
              <a:spcAft>
                <a:spcPts val="0"/>
              </a:spcAft>
              <a:buClr>
                <a:srgbClr val="000000"/>
              </a:buClr>
              <a:buSzPts val="2800"/>
              <a:buNone/>
              <a:defRPr sz="2800">
                <a:solidFill>
                  <a:srgbClr val="000000"/>
                </a:solidFill>
              </a:defRPr>
            </a:lvl6pPr>
            <a:lvl7pPr lvl="6">
              <a:lnSpc>
                <a:spcPct val="100000"/>
              </a:lnSpc>
              <a:spcBef>
                <a:spcPts val="0"/>
              </a:spcBef>
              <a:spcAft>
                <a:spcPts val="0"/>
              </a:spcAft>
              <a:buClr>
                <a:srgbClr val="000000"/>
              </a:buClr>
              <a:buSzPts val="2800"/>
              <a:buNone/>
              <a:defRPr sz="2800">
                <a:solidFill>
                  <a:srgbClr val="000000"/>
                </a:solidFill>
              </a:defRPr>
            </a:lvl7pPr>
            <a:lvl8pPr lvl="7">
              <a:lnSpc>
                <a:spcPct val="100000"/>
              </a:lnSpc>
              <a:spcBef>
                <a:spcPts val="0"/>
              </a:spcBef>
              <a:spcAft>
                <a:spcPts val="0"/>
              </a:spcAft>
              <a:buClr>
                <a:srgbClr val="000000"/>
              </a:buClr>
              <a:buSzPts val="2800"/>
              <a:buNone/>
              <a:defRPr sz="2800">
                <a:solidFill>
                  <a:srgbClr val="000000"/>
                </a:solidFill>
              </a:defRPr>
            </a:lvl8pPr>
            <a:lvl9pPr lvl="8">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76" name="Shape 76"/>
        <p:cNvGrpSpPr/>
        <p:nvPr/>
      </p:nvGrpSpPr>
      <p:grpSpPr>
        <a:xfrm>
          <a:off x="0" y="0"/>
          <a:ext cx="0" cy="0"/>
          <a:chOff x="0" y="0"/>
          <a:chExt cx="0" cy="0"/>
        </a:xfrm>
      </p:grpSpPr>
      <p:sp>
        <p:nvSpPr>
          <p:cNvPr id="77" name="Google Shape;77;p17"/>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78" name="Google Shape;78;p17"/>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79" name="Google Shape;79;p17"/>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0" name="Google Shape;80;p17"/>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81" name="Google Shape;81;p17"/>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2" name="Google Shape;82;p17"/>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83" name="Google Shape;83;p17"/>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4" name="Google Shape;84;p17"/>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5" name="Google Shape;85;p17"/>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86" name="Shape 86"/>
        <p:cNvGrpSpPr/>
        <p:nvPr/>
      </p:nvGrpSpPr>
      <p:grpSpPr>
        <a:xfrm>
          <a:off x="0" y="0"/>
          <a:ext cx="0" cy="0"/>
          <a:chOff x="0" y="0"/>
          <a:chExt cx="0" cy="0"/>
        </a:xfrm>
      </p:grpSpPr>
      <p:sp>
        <p:nvSpPr>
          <p:cNvPr id="87" name="Google Shape;87;p18"/>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800"/>
              <a:buNone/>
              <a:defRPr sz="1800">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sp>
        <p:nvSpPr>
          <p:cNvPr id="88" name="Google Shape;88;p18"/>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solidFill>
                  <a:srgbClr val="000000"/>
                </a:solidFill>
              </a:defRPr>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89" name="Google Shape;89;p18"/>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800"/>
              <a:buNone/>
              <a:defRPr sz="1800">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sp>
        <p:nvSpPr>
          <p:cNvPr id="90" name="Google Shape;90;p18"/>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solidFill>
                  <a:srgbClr val="000000"/>
                </a:solidFill>
              </a:defRPr>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91" name="Google Shape;91;p18"/>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92" name="Google Shape;92;p18"/>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800"/>
              <a:buNone/>
              <a:defRPr sz="1800">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sp>
        <p:nvSpPr>
          <p:cNvPr id="93" name="Google Shape;93;p18"/>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solidFill>
                  <a:srgbClr val="000000"/>
                </a:solidFill>
              </a:defRPr>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94" name="Shape 94"/>
        <p:cNvGrpSpPr/>
        <p:nvPr/>
      </p:nvGrpSpPr>
      <p:grpSpPr>
        <a:xfrm>
          <a:off x="0" y="0"/>
          <a:ext cx="0" cy="0"/>
          <a:chOff x="0" y="0"/>
          <a:chExt cx="0" cy="0"/>
        </a:xfrm>
      </p:grpSpPr>
      <p:sp>
        <p:nvSpPr>
          <p:cNvPr id="95" name="Google Shape;95;p19"/>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algn="r">
              <a:spcBef>
                <a:spcPts val="0"/>
              </a:spcBef>
              <a:spcAft>
                <a:spcPts val="0"/>
              </a:spcAft>
              <a:buSzPts val="2800"/>
              <a:buNone/>
              <a:defRPr/>
            </a:lvl1pPr>
            <a:lvl2pPr lvl="1" algn="r">
              <a:spcBef>
                <a:spcPts val="0"/>
              </a:spcBef>
              <a:spcAft>
                <a:spcPts val="0"/>
              </a:spcAft>
              <a:buClr>
                <a:srgbClr val="000000"/>
              </a:buClr>
              <a:buSzPts val="1600"/>
              <a:buNone/>
              <a:defRPr sz="1600">
                <a:solidFill>
                  <a:srgbClr val="000000"/>
                </a:solidFill>
              </a:defRPr>
            </a:lvl2pPr>
            <a:lvl3pPr lvl="2" algn="r">
              <a:spcBef>
                <a:spcPts val="0"/>
              </a:spcBef>
              <a:spcAft>
                <a:spcPts val="0"/>
              </a:spcAft>
              <a:buClr>
                <a:srgbClr val="000000"/>
              </a:buClr>
              <a:buSzPts val="1600"/>
              <a:buNone/>
              <a:defRPr sz="1600">
                <a:solidFill>
                  <a:srgbClr val="000000"/>
                </a:solidFill>
              </a:defRPr>
            </a:lvl3pPr>
            <a:lvl4pPr lvl="3" algn="r">
              <a:spcBef>
                <a:spcPts val="0"/>
              </a:spcBef>
              <a:spcAft>
                <a:spcPts val="0"/>
              </a:spcAft>
              <a:buClr>
                <a:srgbClr val="000000"/>
              </a:buClr>
              <a:buSzPts val="1600"/>
              <a:buNone/>
              <a:defRPr sz="1600">
                <a:solidFill>
                  <a:srgbClr val="000000"/>
                </a:solidFill>
              </a:defRPr>
            </a:lvl4pPr>
            <a:lvl5pPr lvl="4" algn="r">
              <a:spcBef>
                <a:spcPts val="0"/>
              </a:spcBef>
              <a:spcAft>
                <a:spcPts val="0"/>
              </a:spcAft>
              <a:buClr>
                <a:srgbClr val="000000"/>
              </a:buClr>
              <a:buSzPts val="1600"/>
              <a:buNone/>
              <a:defRPr sz="1600">
                <a:solidFill>
                  <a:srgbClr val="000000"/>
                </a:solidFill>
              </a:defRPr>
            </a:lvl5pPr>
            <a:lvl6pPr lvl="5" algn="r">
              <a:spcBef>
                <a:spcPts val="0"/>
              </a:spcBef>
              <a:spcAft>
                <a:spcPts val="0"/>
              </a:spcAft>
              <a:buClr>
                <a:srgbClr val="000000"/>
              </a:buClr>
              <a:buSzPts val="1600"/>
              <a:buNone/>
              <a:defRPr sz="1600">
                <a:solidFill>
                  <a:srgbClr val="000000"/>
                </a:solidFill>
              </a:defRPr>
            </a:lvl6pPr>
            <a:lvl7pPr lvl="6" algn="r">
              <a:spcBef>
                <a:spcPts val="0"/>
              </a:spcBef>
              <a:spcAft>
                <a:spcPts val="0"/>
              </a:spcAft>
              <a:buClr>
                <a:srgbClr val="000000"/>
              </a:buClr>
              <a:buSzPts val="1600"/>
              <a:buNone/>
              <a:defRPr sz="1600">
                <a:solidFill>
                  <a:srgbClr val="000000"/>
                </a:solidFill>
              </a:defRPr>
            </a:lvl7pPr>
            <a:lvl8pPr lvl="7" algn="r">
              <a:spcBef>
                <a:spcPts val="0"/>
              </a:spcBef>
              <a:spcAft>
                <a:spcPts val="0"/>
              </a:spcAft>
              <a:buClr>
                <a:srgbClr val="000000"/>
              </a:buClr>
              <a:buSzPts val="1600"/>
              <a:buNone/>
              <a:defRPr sz="1600">
                <a:solidFill>
                  <a:srgbClr val="000000"/>
                </a:solidFill>
              </a:defRPr>
            </a:lvl8pPr>
            <a:lvl9pPr lvl="8" algn="r">
              <a:spcBef>
                <a:spcPts val="0"/>
              </a:spcBef>
              <a:spcAft>
                <a:spcPts val="0"/>
              </a:spcAft>
              <a:buClr>
                <a:srgbClr val="000000"/>
              </a:buClr>
              <a:buSzPts val="1600"/>
              <a:buNone/>
              <a:defRPr sz="1600">
                <a:solidFill>
                  <a:srgbClr val="000000"/>
                </a:solidFill>
              </a:defRPr>
            </a:lvl9pPr>
          </a:lstStyle>
          <a:p/>
        </p:txBody>
      </p:sp>
      <p:sp>
        <p:nvSpPr>
          <p:cNvPr id="96" name="Google Shape;96;p19"/>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a:lvl1pPr>
            <a:lvl2pPr lvl="1" algn="r">
              <a:lnSpc>
                <a:spcPct val="100000"/>
              </a:lnSpc>
              <a:spcBef>
                <a:spcPts val="0"/>
              </a:spcBef>
              <a:spcAft>
                <a:spcPts val="0"/>
              </a:spcAft>
              <a:buSzPts val="1200"/>
              <a:buNone/>
              <a:defRPr/>
            </a:lvl2pPr>
            <a:lvl3pPr lvl="2" algn="r">
              <a:lnSpc>
                <a:spcPct val="100000"/>
              </a:lnSpc>
              <a:spcBef>
                <a:spcPts val="0"/>
              </a:spcBef>
              <a:spcAft>
                <a:spcPts val="0"/>
              </a:spcAft>
              <a:buSzPts val="1200"/>
              <a:buNone/>
              <a:defRPr/>
            </a:lvl3pPr>
            <a:lvl4pPr lvl="3" algn="r">
              <a:lnSpc>
                <a:spcPct val="100000"/>
              </a:lnSpc>
              <a:spcBef>
                <a:spcPts val="0"/>
              </a:spcBef>
              <a:spcAft>
                <a:spcPts val="0"/>
              </a:spcAft>
              <a:buSzPts val="1200"/>
              <a:buNone/>
              <a:defRPr/>
            </a:lvl4pPr>
            <a:lvl5pPr lvl="4" algn="r">
              <a:lnSpc>
                <a:spcPct val="100000"/>
              </a:lnSpc>
              <a:spcBef>
                <a:spcPts val="0"/>
              </a:spcBef>
              <a:spcAft>
                <a:spcPts val="0"/>
              </a:spcAft>
              <a:buSzPts val="1200"/>
              <a:buNone/>
              <a:defRPr/>
            </a:lvl5pPr>
            <a:lvl6pPr lvl="5" algn="r">
              <a:lnSpc>
                <a:spcPct val="100000"/>
              </a:lnSpc>
              <a:spcBef>
                <a:spcPts val="0"/>
              </a:spcBef>
              <a:spcAft>
                <a:spcPts val="0"/>
              </a:spcAft>
              <a:buSzPts val="1200"/>
              <a:buNone/>
              <a:defRPr/>
            </a:lvl6pPr>
            <a:lvl7pPr lvl="6" algn="r">
              <a:lnSpc>
                <a:spcPct val="100000"/>
              </a:lnSpc>
              <a:spcBef>
                <a:spcPts val="0"/>
              </a:spcBef>
              <a:spcAft>
                <a:spcPts val="0"/>
              </a:spcAft>
              <a:buSzPts val="1200"/>
              <a:buNone/>
              <a:defRPr/>
            </a:lvl7pPr>
            <a:lvl8pPr lvl="7" algn="r">
              <a:lnSpc>
                <a:spcPct val="100000"/>
              </a:lnSpc>
              <a:spcBef>
                <a:spcPts val="0"/>
              </a:spcBef>
              <a:spcAft>
                <a:spcPts val="0"/>
              </a:spcAft>
              <a:buSzPts val="1200"/>
              <a:buNone/>
              <a:defRPr/>
            </a:lvl8pPr>
            <a:lvl9pPr lvl="8" algn="r">
              <a:lnSpc>
                <a:spcPct val="100000"/>
              </a:lnSpc>
              <a:spcBef>
                <a:spcPts val="0"/>
              </a:spcBef>
              <a:spcAft>
                <a:spcPts val="0"/>
              </a:spcAft>
              <a:buSzPts val="12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97" name="Shape 97"/>
        <p:cNvGrpSpPr/>
        <p:nvPr/>
      </p:nvGrpSpPr>
      <p:grpSpPr>
        <a:xfrm>
          <a:off x="0" y="0"/>
          <a:ext cx="0" cy="0"/>
          <a:chOff x="0" y="0"/>
          <a:chExt cx="0" cy="0"/>
        </a:xfrm>
      </p:grpSpPr>
      <p:sp>
        <p:nvSpPr>
          <p:cNvPr id="98" name="Google Shape;98;p20"/>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9" name="Google Shape;99;p20"/>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a:spcBef>
                <a:spcPts val="0"/>
              </a:spcBef>
              <a:spcAft>
                <a:spcPts val="0"/>
              </a:spcAft>
              <a:buNone/>
              <a:defRPr b="1">
                <a:latin typeface="Livvic"/>
                <a:ea typeface="Livvic"/>
                <a:cs typeface="Livvic"/>
                <a:sym typeface="Livvic"/>
              </a:defRPr>
            </a:lvl1pPr>
            <a:lvl2pPr lvl="1">
              <a:spcBef>
                <a:spcPts val="1600"/>
              </a:spcBef>
              <a:spcAft>
                <a:spcPts val="0"/>
              </a:spcAft>
              <a:buNone/>
              <a:defRPr b="1">
                <a:latin typeface="Livvic"/>
                <a:ea typeface="Livvic"/>
                <a:cs typeface="Livvic"/>
                <a:sym typeface="Livvic"/>
              </a:defRPr>
            </a:lvl2pPr>
            <a:lvl3pPr lvl="2">
              <a:spcBef>
                <a:spcPts val="1600"/>
              </a:spcBef>
              <a:spcAft>
                <a:spcPts val="0"/>
              </a:spcAft>
              <a:buNone/>
              <a:defRPr b="1">
                <a:latin typeface="Livvic"/>
                <a:ea typeface="Livvic"/>
                <a:cs typeface="Livvic"/>
                <a:sym typeface="Livvic"/>
              </a:defRPr>
            </a:lvl3pPr>
            <a:lvl4pPr lvl="3">
              <a:spcBef>
                <a:spcPts val="1600"/>
              </a:spcBef>
              <a:spcAft>
                <a:spcPts val="0"/>
              </a:spcAft>
              <a:buNone/>
              <a:defRPr b="1">
                <a:latin typeface="Livvic"/>
                <a:ea typeface="Livvic"/>
                <a:cs typeface="Livvic"/>
                <a:sym typeface="Livvic"/>
              </a:defRPr>
            </a:lvl4pPr>
            <a:lvl5pPr lvl="4">
              <a:spcBef>
                <a:spcPts val="1600"/>
              </a:spcBef>
              <a:spcAft>
                <a:spcPts val="0"/>
              </a:spcAft>
              <a:buNone/>
              <a:defRPr b="1">
                <a:latin typeface="Livvic"/>
                <a:ea typeface="Livvic"/>
                <a:cs typeface="Livvic"/>
                <a:sym typeface="Livvic"/>
              </a:defRPr>
            </a:lvl5pPr>
            <a:lvl6pPr lvl="5">
              <a:spcBef>
                <a:spcPts val="1600"/>
              </a:spcBef>
              <a:spcAft>
                <a:spcPts val="0"/>
              </a:spcAft>
              <a:buNone/>
              <a:defRPr b="1">
                <a:latin typeface="Livvic"/>
                <a:ea typeface="Livvic"/>
                <a:cs typeface="Livvic"/>
                <a:sym typeface="Livvic"/>
              </a:defRPr>
            </a:lvl6pPr>
            <a:lvl7pPr lvl="6">
              <a:spcBef>
                <a:spcPts val="1600"/>
              </a:spcBef>
              <a:spcAft>
                <a:spcPts val="0"/>
              </a:spcAft>
              <a:buNone/>
              <a:defRPr b="1">
                <a:latin typeface="Livvic"/>
                <a:ea typeface="Livvic"/>
                <a:cs typeface="Livvic"/>
                <a:sym typeface="Livvic"/>
              </a:defRPr>
            </a:lvl7pPr>
            <a:lvl8pPr lvl="7">
              <a:spcBef>
                <a:spcPts val="1600"/>
              </a:spcBef>
              <a:spcAft>
                <a:spcPts val="0"/>
              </a:spcAft>
              <a:buNone/>
              <a:defRPr b="1">
                <a:latin typeface="Livvic"/>
                <a:ea typeface="Livvic"/>
                <a:cs typeface="Livvic"/>
                <a:sym typeface="Livvic"/>
              </a:defRPr>
            </a:lvl8pPr>
            <a:lvl9pPr lvl="8">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100" name="Shape 100"/>
        <p:cNvGrpSpPr/>
        <p:nvPr/>
      </p:nvGrpSpPr>
      <p:grpSpPr>
        <a:xfrm>
          <a:off x="0" y="0"/>
          <a:ext cx="0" cy="0"/>
          <a:chOff x="0" y="0"/>
          <a:chExt cx="0" cy="0"/>
        </a:xfrm>
      </p:grpSpPr>
      <p:sp>
        <p:nvSpPr>
          <p:cNvPr id="101" name="Google Shape;101;p21"/>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102" name="Google Shape;102;p21"/>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algn="r">
              <a:spcBef>
                <a:spcPts val="0"/>
              </a:spcBef>
              <a:spcAft>
                <a:spcPts val="0"/>
              </a:spcAft>
              <a:buSzPts val="2800"/>
              <a:buNone/>
              <a:defRPr/>
            </a:lvl1pPr>
            <a:lvl2pPr lvl="1" algn="r">
              <a:spcBef>
                <a:spcPts val="0"/>
              </a:spcBef>
              <a:spcAft>
                <a:spcPts val="0"/>
              </a:spcAft>
              <a:buClr>
                <a:srgbClr val="000000"/>
              </a:buClr>
              <a:buSzPts val="1600"/>
              <a:buNone/>
              <a:defRPr sz="1600">
                <a:solidFill>
                  <a:srgbClr val="000000"/>
                </a:solidFill>
              </a:defRPr>
            </a:lvl2pPr>
            <a:lvl3pPr lvl="2" algn="r">
              <a:spcBef>
                <a:spcPts val="0"/>
              </a:spcBef>
              <a:spcAft>
                <a:spcPts val="0"/>
              </a:spcAft>
              <a:buClr>
                <a:srgbClr val="000000"/>
              </a:buClr>
              <a:buSzPts val="1600"/>
              <a:buNone/>
              <a:defRPr sz="1600">
                <a:solidFill>
                  <a:srgbClr val="000000"/>
                </a:solidFill>
              </a:defRPr>
            </a:lvl3pPr>
            <a:lvl4pPr lvl="3" algn="r">
              <a:spcBef>
                <a:spcPts val="0"/>
              </a:spcBef>
              <a:spcAft>
                <a:spcPts val="0"/>
              </a:spcAft>
              <a:buClr>
                <a:srgbClr val="000000"/>
              </a:buClr>
              <a:buSzPts val="1600"/>
              <a:buNone/>
              <a:defRPr sz="1600">
                <a:solidFill>
                  <a:srgbClr val="000000"/>
                </a:solidFill>
              </a:defRPr>
            </a:lvl4pPr>
            <a:lvl5pPr lvl="4" algn="r">
              <a:spcBef>
                <a:spcPts val="0"/>
              </a:spcBef>
              <a:spcAft>
                <a:spcPts val="0"/>
              </a:spcAft>
              <a:buClr>
                <a:srgbClr val="000000"/>
              </a:buClr>
              <a:buSzPts val="1600"/>
              <a:buNone/>
              <a:defRPr sz="1600">
                <a:solidFill>
                  <a:srgbClr val="000000"/>
                </a:solidFill>
              </a:defRPr>
            </a:lvl5pPr>
            <a:lvl6pPr lvl="5" algn="r">
              <a:spcBef>
                <a:spcPts val="0"/>
              </a:spcBef>
              <a:spcAft>
                <a:spcPts val="0"/>
              </a:spcAft>
              <a:buClr>
                <a:srgbClr val="000000"/>
              </a:buClr>
              <a:buSzPts val="1600"/>
              <a:buNone/>
              <a:defRPr sz="1600">
                <a:solidFill>
                  <a:srgbClr val="000000"/>
                </a:solidFill>
              </a:defRPr>
            </a:lvl6pPr>
            <a:lvl7pPr lvl="6" algn="r">
              <a:spcBef>
                <a:spcPts val="0"/>
              </a:spcBef>
              <a:spcAft>
                <a:spcPts val="0"/>
              </a:spcAft>
              <a:buClr>
                <a:srgbClr val="000000"/>
              </a:buClr>
              <a:buSzPts val="1600"/>
              <a:buNone/>
              <a:defRPr sz="1600">
                <a:solidFill>
                  <a:srgbClr val="000000"/>
                </a:solidFill>
              </a:defRPr>
            </a:lvl7pPr>
            <a:lvl8pPr lvl="7" algn="r">
              <a:spcBef>
                <a:spcPts val="0"/>
              </a:spcBef>
              <a:spcAft>
                <a:spcPts val="0"/>
              </a:spcAft>
              <a:buClr>
                <a:srgbClr val="000000"/>
              </a:buClr>
              <a:buSzPts val="1600"/>
              <a:buNone/>
              <a:defRPr sz="1600">
                <a:solidFill>
                  <a:srgbClr val="000000"/>
                </a:solidFill>
              </a:defRPr>
            </a:lvl8pPr>
            <a:lvl9pPr lvl="8"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103" name="Shape 103"/>
        <p:cNvGrpSpPr/>
        <p:nvPr/>
      </p:nvGrpSpPr>
      <p:grpSpPr>
        <a:xfrm>
          <a:off x="0" y="0"/>
          <a:ext cx="0" cy="0"/>
          <a:chOff x="0" y="0"/>
          <a:chExt cx="0" cy="0"/>
        </a:xfrm>
      </p:grpSpPr>
      <p:sp>
        <p:nvSpPr>
          <p:cNvPr id="104" name="Google Shape;104;p22"/>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105" name="Google Shape;105;p22"/>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Clr>
                <a:srgbClr val="000000"/>
              </a:buClr>
              <a:buSzPts val="1600"/>
              <a:buNone/>
              <a:defRPr sz="1600">
                <a:solidFill>
                  <a:srgbClr val="000000"/>
                </a:solidFill>
              </a:defRPr>
            </a:lvl2pPr>
            <a:lvl3pPr lvl="2">
              <a:spcBef>
                <a:spcPts val="0"/>
              </a:spcBef>
              <a:spcAft>
                <a:spcPts val="0"/>
              </a:spcAft>
              <a:buClr>
                <a:srgbClr val="000000"/>
              </a:buClr>
              <a:buSzPts val="1600"/>
              <a:buNone/>
              <a:defRPr sz="1600">
                <a:solidFill>
                  <a:srgbClr val="000000"/>
                </a:solidFill>
              </a:defRPr>
            </a:lvl3pPr>
            <a:lvl4pPr lvl="3">
              <a:spcBef>
                <a:spcPts val="0"/>
              </a:spcBef>
              <a:spcAft>
                <a:spcPts val="0"/>
              </a:spcAft>
              <a:buClr>
                <a:srgbClr val="000000"/>
              </a:buClr>
              <a:buSzPts val="1600"/>
              <a:buNone/>
              <a:defRPr sz="1600">
                <a:solidFill>
                  <a:srgbClr val="000000"/>
                </a:solidFill>
              </a:defRPr>
            </a:lvl4pPr>
            <a:lvl5pPr lvl="4">
              <a:spcBef>
                <a:spcPts val="0"/>
              </a:spcBef>
              <a:spcAft>
                <a:spcPts val="0"/>
              </a:spcAft>
              <a:buClr>
                <a:srgbClr val="000000"/>
              </a:buClr>
              <a:buSzPts val="1600"/>
              <a:buNone/>
              <a:defRPr sz="1600">
                <a:solidFill>
                  <a:srgbClr val="000000"/>
                </a:solidFill>
              </a:defRPr>
            </a:lvl5pPr>
            <a:lvl6pPr lvl="5">
              <a:spcBef>
                <a:spcPts val="0"/>
              </a:spcBef>
              <a:spcAft>
                <a:spcPts val="0"/>
              </a:spcAft>
              <a:buClr>
                <a:srgbClr val="000000"/>
              </a:buClr>
              <a:buSzPts val="1600"/>
              <a:buNone/>
              <a:defRPr sz="1600">
                <a:solidFill>
                  <a:srgbClr val="000000"/>
                </a:solidFill>
              </a:defRPr>
            </a:lvl6pPr>
            <a:lvl7pPr lvl="6">
              <a:spcBef>
                <a:spcPts val="0"/>
              </a:spcBef>
              <a:spcAft>
                <a:spcPts val="0"/>
              </a:spcAft>
              <a:buClr>
                <a:srgbClr val="000000"/>
              </a:buClr>
              <a:buSzPts val="1600"/>
              <a:buNone/>
              <a:defRPr sz="1600">
                <a:solidFill>
                  <a:srgbClr val="000000"/>
                </a:solidFill>
              </a:defRPr>
            </a:lvl7pPr>
            <a:lvl8pPr lvl="7">
              <a:spcBef>
                <a:spcPts val="0"/>
              </a:spcBef>
              <a:spcAft>
                <a:spcPts val="0"/>
              </a:spcAft>
              <a:buClr>
                <a:srgbClr val="000000"/>
              </a:buClr>
              <a:buSzPts val="1600"/>
              <a:buNone/>
              <a:defRPr sz="1600">
                <a:solidFill>
                  <a:srgbClr val="000000"/>
                </a:solidFill>
              </a:defRPr>
            </a:lvl8pPr>
            <a:lvl9pPr lvl="8">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106" name="Shape 106"/>
        <p:cNvGrpSpPr/>
        <p:nvPr/>
      </p:nvGrpSpPr>
      <p:grpSpPr>
        <a:xfrm>
          <a:off x="0" y="0"/>
          <a:ext cx="0" cy="0"/>
          <a:chOff x="0" y="0"/>
          <a:chExt cx="0" cy="0"/>
        </a:xfrm>
      </p:grpSpPr>
      <p:sp>
        <p:nvSpPr>
          <p:cNvPr id="107" name="Google Shape;107;p23"/>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108" name="Shape 108"/>
        <p:cNvGrpSpPr/>
        <p:nvPr/>
      </p:nvGrpSpPr>
      <p:grpSpPr>
        <a:xfrm>
          <a:off x="0" y="0"/>
          <a:ext cx="0" cy="0"/>
          <a:chOff x="0" y="0"/>
          <a:chExt cx="0" cy="0"/>
        </a:xfrm>
      </p:grpSpPr>
      <p:sp>
        <p:nvSpPr>
          <p:cNvPr id="109" name="Google Shape;109;p24"/>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10" name="Google Shape;110;p24"/>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algn="r">
              <a:spcBef>
                <a:spcPts val="0"/>
              </a:spcBef>
              <a:spcAft>
                <a:spcPts val="0"/>
              </a:spcAft>
              <a:buSzPts val="6000"/>
              <a:buNone/>
              <a:defRPr sz="6000"/>
            </a:lvl1pPr>
            <a:lvl2pPr lvl="1"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111" name="Shape 111"/>
        <p:cNvGrpSpPr/>
        <p:nvPr/>
      </p:nvGrpSpPr>
      <p:grpSpPr>
        <a:xfrm>
          <a:off x="0" y="0"/>
          <a:ext cx="0" cy="0"/>
          <a:chOff x="0" y="0"/>
          <a:chExt cx="0" cy="0"/>
        </a:xfrm>
      </p:grpSpPr>
      <p:sp>
        <p:nvSpPr>
          <p:cNvPr id="112" name="Google Shape;112;p25"/>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3" name="Google Shape;113;p25"/>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14" name="Google Shape;114;p25"/>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p:txBody>
      </p:sp>
      <p:sp>
        <p:nvSpPr>
          <p:cNvPr id="115" name="Google Shape;115;p25"/>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000"/>
              <a:buNone/>
              <a:defRPr sz="10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16" name="Google Shape;116;p25"/>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1800"/>
              <a:buNone/>
              <a:defRPr sz="1800"/>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p:txBody>
      </p:sp>
      <p:sp>
        <p:nvSpPr>
          <p:cNvPr id="117" name="Google Shape;117;p25"/>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
        <p:nvSpPr>
          <p:cNvPr id="118" name="Google Shape;118;p25"/>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19" name="Google Shape;119;p25"/>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20" name="Google Shape;120;p25"/>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21" name="Google Shape;121;p25"/>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p:txBody>
      </p:sp>
      <p:sp>
        <p:nvSpPr>
          <p:cNvPr id="122" name="Google Shape;122;p25"/>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000"/>
              <a:buNone/>
              <a:defRPr sz="10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23" name="Google Shape;123;p25"/>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1800"/>
              <a:buNone/>
              <a:defRPr sz="1800"/>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p:txBody>
      </p:sp>
      <p:sp>
        <p:nvSpPr>
          <p:cNvPr id="124" name="Google Shape;124;p25"/>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125" name="Shape 125"/>
        <p:cNvGrpSpPr/>
        <p:nvPr/>
      </p:nvGrpSpPr>
      <p:grpSpPr>
        <a:xfrm>
          <a:off x="0" y="0"/>
          <a:ext cx="0" cy="0"/>
          <a:chOff x="0" y="0"/>
          <a:chExt cx="0" cy="0"/>
        </a:xfrm>
      </p:grpSpPr>
      <p:sp>
        <p:nvSpPr>
          <p:cNvPr id="126" name="Google Shape;126;p26"/>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127" name="Shape 127"/>
        <p:cNvGrpSpPr/>
        <p:nvPr/>
      </p:nvGrpSpPr>
      <p:grpSpPr>
        <a:xfrm>
          <a:off x="0" y="0"/>
          <a:ext cx="0" cy="0"/>
          <a:chOff x="0" y="0"/>
          <a:chExt cx="0" cy="0"/>
        </a:xfrm>
      </p:grpSpPr>
      <p:sp>
        <p:nvSpPr>
          <p:cNvPr id="128" name="Google Shape;128;p27"/>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29" name="Google Shape;129;p27"/>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30" name="Google Shape;130;p27"/>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31" name="Google Shape;131;p27"/>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32" name="Google Shape;132;p27"/>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133" name="Shape 133"/>
        <p:cNvGrpSpPr/>
        <p:nvPr/>
      </p:nvGrpSpPr>
      <p:grpSpPr>
        <a:xfrm>
          <a:off x="0" y="0"/>
          <a:ext cx="0" cy="0"/>
          <a:chOff x="0" y="0"/>
          <a:chExt cx="0" cy="0"/>
        </a:xfrm>
      </p:grpSpPr>
      <p:sp>
        <p:nvSpPr>
          <p:cNvPr id="134" name="Google Shape;134;p28"/>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135" name="Google Shape;135;p28"/>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136" name="Shape 136"/>
        <p:cNvGrpSpPr/>
        <p:nvPr/>
      </p:nvGrpSpPr>
      <p:grpSpPr>
        <a:xfrm>
          <a:off x="0" y="0"/>
          <a:ext cx="0" cy="0"/>
          <a:chOff x="0" y="0"/>
          <a:chExt cx="0" cy="0"/>
        </a:xfrm>
      </p:grpSpPr>
      <p:sp>
        <p:nvSpPr>
          <p:cNvPr id="137" name="Google Shape;137;p29"/>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None/>
              <a:defRPr sz="1000">
                <a:solidFill>
                  <a:srgbClr val="000000"/>
                </a:solidFill>
              </a:defRPr>
            </a:lvl1pPr>
            <a:lvl2pPr lvl="1" algn="ctr">
              <a:lnSpc>
                <a:spcPct val="100000"/>
              </a:lnSpc>
              <a:spcBef>
                <a:spcPts val="0"/>
              </a:spcBef>
              <a:spcAft>
                <a:spcPts val="0"/>
              </a:spcAft>
              <a:buClr>
                <a:srgbClr val="000000"/>
              </a:buClr>
              <a:buSzPts val="1000"/>
              <a:buNone/>
              <a:defRPr sz="1000">
                <a:solidFill>
                  <a:srgbClr val="000000"/>
                </a:solidFill>
              </a:defRPr>
            </a:lvl2pPr>
            <a:lvl3pPr lvl="2" algn="ctr">
              <a:lnSpc>
                <a:spcPct val="100000"/>
              </a:lnSpc>
              <a:spcBef>
                <a:spcPts val="0"/>
              </a:spcBef>
              <a:spcAft>
                <a:spcPts val="0"/>
              </a:spcAft>
              <a:buClr>
                <a:srgbClr val="000000"/>
              </a:buClr>
              <a:buSzPts val="1000"/>
              <a:buNone/>
              <a:defRPr sz="1000">
                <a:solidFill>
                  <a:srgbClr val="000000"/>
                </a:solidFill>
              </a:defRPr>
            </a:lvl3pPr>
            <a:lvl4pPr lvl="3" algn="ctr">
              <a:lnSpc>
                <a:spcPct val="100000"/>
              </a:lnSpc>
              <a:spcBef>
                <a:spcPts val="0"/>
              </a:spcBef>
              <a:spcAft>
                <a:spcPts val="0"/>
              </a:spcAft>
              <a:buClr>
                <a:srgbClr val="000000"/>
              </a:buClr>
              <a:buSzPts val="1000"/>
              <a:buNone/>
              <a:defRPr sz="1000">
                <a:solidFill>
                  <a:srgbClr val="000000"/>
                </a:solidFill>
              </a:defRPr>
            </a:lvl4pPr>
            <a:lvl5pPr lvl="4" algn="ctr">
              <a:lnSpc>
                <a:spcPct val="100000"/>
              </a:lnSpc>
              <a:spcBef>
                <a:spcPts val="0"/>
              </a:spcBef>
              <a:spcAft>
                <a:spcPts val="0"/>
              </a:spcAft>
              <a:buClr>
                <a:srgbClr val="000000"/>
              </a:buClr>
              <a:buSzPts val="1000"/>
              <a:buNone/>
              <a:defRPr sz="1000">
                <a:solidFill>
                  <a:srgbClr val="000000"/>
                </a:solidFill>
              </a:defRPr>
            </a:lvl5pPr>
            <a:lvl6pPr lvl="5" algn="ctr">
              <a:lnSpc>
                <a:spcPct val="100000"/>
              </a:lnSpc>
              <a:spcBef>
                <a:spcPts val="0"/>
              </a:spcBef>
              <a:spcAft>
                <a:spcPts val="0"/>
              </a:spcAft>
              <a:buClr>
                <a:srgbClr val="000000"/>
              </a:buClr>
              <a:buSzPts val="1000"/>
              <a:buNone/>
              <a:defRPr sz="1000">
                <a:solidFill>
                  <a:srgbClr val="000000"/>
                </a:solidFill>
              </a:defRPr>
            </a:lvl6pPr>
            <a:lvl7pPr lvl="6" algn="ctr">
              <a:lnSpc>
                <a:spcPct val="100000"/>
              </a:lnSpc>
              <a:spcBef>
                <a:spcPts val="0"/>
              </a:spcBef>
              <a:spcAft>
                <a:spcPts val="0"/>
              </a:spcAft>
              <a:buClr>
                <a:srgbClr val="000000"/>
              </a:buClr>
              <a:buSzPts val="1000"/>
              <a:buNone/>
              <a:defRPr sz="1000">
                <a:solidFill>
                  <a:srgbClr val="000000"/>
                </a:solidFill>
              </a:defRPr>
            </a:lvl7pPr>
            <a:lvl8pPr lvl="7" algn="ctr">
              <a:lnSpc>
                <a:spcPct val="100000"/>
              </a:lnSpc>
              <a:spcBef>
                <a:spcPts val="0"/>
              </a:spcBef>
              <a:spcAft>
                <a:spcPts val="0"/>
              </a:spcAft>
              <a:buClr>
                <a:srgbClr val="000000"/>
              </a:buClr>
              <a:buSzPts val="1000"/>
              <a:buNone/>
              <a:defRPr sz="1000">
                <a:solidFill>
                  <a:srgbClr val="000000"/>
                </a:solidFill>
              </a:defRPr>
            </a:lvl8pPr>
            <a:lvl9pPr lvl="8" algn="ctr">
              <a:lnSpc>
                <a:spcPct val="100000"/>
              </a:lnSpc>
              <a:spcBef>
                <a:spcPts val="0"/>
              </a:spcBef>
              <a:spcAft>
                <a:spcPts val="0"/>
              </a:spcAft>
              <a:buClr>
                <a:srgbClr val="000000"/>
              </a:buClr>
              <a:buSzPts val="1000"/>
              <a:buNone/>
              <a:defRPr sz="1000">
                <a:solidFill>
                  <a:srgbClr val="000000"/>
                </a:solidFill>
              </a:defRPr>
            </a:lvl9pPr>
          </a:lstStyle>
          <a:p/>
        </p:txBody>
      </p:sp>
      <p:sp>
        <p:nvSpPr>
          <p:cNvPr id="138" name="Google Shape;138;p29"/>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000000"/>
              </a:buClr>
              <a:buSzPts val="1000"/>
              <a:buNone/>
              <a:defRPr sz="1000">
                <a:solidFill>
                  <a:srgbClr val="000000"/>
                </a:solidFill>
              </a:defRPr>
            </a:lvl1pPr>
            <a:lvl2pPr lvl="1">
              <a:lnSpc>
                <a:spcPct val="100000"/>
              </a:lnSpc>
              <a:spcBef>
                <a:spcPts val="0"/>
              </a:spcBef>
              <a:spcAft>
                <a:spcPts val="0"/>
              </a:spcAft>
              <a:buClr>
                <a:srgbClr val="000000"/>
              </a:buClr>
              <a:buSzPts val="1000"/>
              <a:buNone/>
              <a:defRPr sz="1000">
                <a:solidFill>
                  <a:srgbClr val="000000"/>
                </a:solidFill>
              </a:defRPr>
            </a:lvl2pPr>
            <a:lvl3pPr lvl="2">
              <a:lnSpc>
                <a:spcPct val="100000"/>
              </a:lnSpc>
              <a:spcBef>
                <a:spcPts val="0"/>
              </a:spcBef>
              <a:spcAft>
                <a:spcPts val="0"/>
              </a:spcAft>
              <a:buClr>
                <a:srgbClr val="000000"/>
              </a:buClr>
              <a:buSzPts val="1000"/>
              <a:buNone/>
              <a:defRPr sz="1000">
                <a:solidFill>
                  <a:srgbClr val="000000"/>
                </a:solidFill>
              </a:defRPr>
            </a:lvl3pPr>
            <a:lvl4pPr lvl="3">
              <a:lnSpc>
                <a:spcPct val="100000"/>
              </a:lnSpc>
              <a:spcBef>
                <a:spcPts val="0"/>
              </a:spcBef>
              <a:spcAft>
                <a:spcPts val="0"/>
              </a:spcAft>
              <a:buClr>
                <a:srgbClr val="000000"/>
              </a:buClr>
              <a:buSzPts val="1000"/>
              <a:buNone/>
              <a:defRPr sz="1000">
                <a:solidFill>
                  <a:srgbClr val="000000"/>
                </a:solidFill>
              </a:defRPr>
            </a:lvl4pPr>
            <a:lvl5pPr lvl="4">
              <a:lnSpc>
                <a:spcPct val="100000"/>
              </a:lnSpc>
              <a:spcBef>
                <a:spcPts val="0"/>
              </a:spcBef>
              <a:spcAft>
                <a:spcPts val="0"/>
              </a:spcAft>
              <a:buClr>
                <a:srgbClr val="000000"/>
              </a:buClr>
              <a:buSzPts val="1000"/>
              <a:buNone/>
              <a:defRPr sz="1000">
                <a:solidFill>
                  <a:srgbClr val="000000"/>
                </a:solidFill>
              </a:defRPr>
            </a:lvl5pPr>
            <a:lvl6pPr lvl="5">
              <a:lnSpc>
                <a:spcPct val="100000"/>
              </a:lnSpc>
              <a:spcBef>
                <a:spcPts val="0"/>
              </a:spcBef>
              <a:spcAft>
                <a:spcPts val="0"/>
              </a:spcAft>
              <a:buClr>
                <a:srgbClr val="000000"/>
              </a:buClr>
              <a:buSzPts val="1000"/>
              <a:buNone/>
              <a:defRPr sz="1000">
                <a:solidFill>
                  <a:srgbClr val="000000"/>
                </a:solidFill>
              </a:defRPr>
            </a:lvl6pPr>
            <a:lvl7pPr lvl="6">
              <a:lnSpc>
                <a:spcPct val="100000"/>
              </a:lnSpc>
              <a:spcBef>
                <a:spcPts val="0"/>
              </a:spcBef>
              <a:spcAft>
                <a:spcPts val="0"/>
              </a:spcAft>
              <a:buClr>
                <a:srgbClr val="000000"/>
              </a:buClr>
              <a:buSzPts val="1000"/>
              <a:buNone/>
              <a:defRPr sz="1000">
                <a:solidFill>
                  <a:srgbClr val="000000"/>
                </a:solidFill>
              </a:defRPr>
            </a:lvl7pPr>
            <a:lvl8pPr lvl="7">
              <a:lnSpc>
                <a:spcPct val="100000"/>
              </a:lnSpc>
              <a:spcBef>
                <a:spcPts val="0"/>
              </a:spcBef>
              <a:spcAft>
                <a:spcPts val="0"/>
              </a:spcAft>
              <a:buClr>
                <a:srgbClr val="000000"/>
              </a:buClr>
              <a:buSzPts val="1000"/>
              <a:buNone/>
              <a:defRPr sz="1000">
                <a:solidFill>
                  <a:srgbClr val="000000"/>
                </a:solidFill>
              </a:defRPr>
            </a:lvl8pPr>
            <a:lvl9pPr lvl="8">
              <a:lnSpc>
                <a:spcPct val="100000"/>
              </a:lnSpc>
              <a:spcBef>
                <a:spcPts val="0"/>
              </a:spcBef>
              <a:spcAft>
                <a:spcPts val="0"/>
              </a:spcAft>
              <a:buClr>
                <a:srgbClr val="000000"/>
              </a:buClr>
              <a:buSzPts val="1000"/>
              <a:buNone/>
              <a:defRPr sz="1000">
                <a:solidFill>
                  <a:srgbClr val="000000"/>
                </a:solidFill>
              </a:defRPr>
            </a:lvl9pPr>
          </a:lstStyle>
          <a:p/>
        </p:txBody>
      </p:sp>
      <p:sp>
        <p:nvSpPr>
          <p:cNvPr id="139" name="Google Shape;139;p29"/>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140" name="Google Shape;140;p29"/>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141" name="Google Shape;141;p29"/>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000000"/>
              </a:buClr>
              <a:buSzPts val="1000"/>
              <a:buNone/>
              <a:defRPr sz="1000">
                <a:solidFill>
                  <a:srgbClr val="000000"/>
                </a:solidFill>
              </a:defRPr>
            </a:lvl1pPr>
            <a:lvl2pPr lvl="1">
              <a:lnSpc>
                <a:spcPct val="100000"/>
              </a:lnSpc>
              <a:spcBef>
                <a:spcPts val="0"/>
              </a:spcBef>
              <a:spcAft>
                <a:spcPts val="0"/>
              </a:spcAft>
              <a:buClr>
                <a:srgbClr val="000000"/>
              </a:buClr>
              <a:buSzPts val="1000"/>
              <a:buNone/>
              <a:defRPr sz="1000">
                <a:solidFill>
                  <a:srgbClr val="000000"/>
                </a:solidFill>
              </a:defRPr>
            </a:lvl2pPr>
            <a:lvl3pPr lvl="2">
              <a:lnSpc>
                <a:spcPct val="100000"/>
              </a:lnSpc>
              <a:spcBef>
                <a:spcPts val="0"/>
              </a:spcBef>
              <a:spcAft>
                <a:spcPts val="0"/>
              </a:spcAft>
              <a:buClr>
                <a:srgbClr val="000000"/>
              </a:buClr>
              <a:buSzPts val="1000"/>
              <a:buNone/>
              <a:defRPr sz="1000">
                <a:solidFill>
                  <a:srgbClr val="000000"/>
                </a:solidFill>
              </a:defRPr>
            </a:lvl3pPr>
            <a:lvl4pPr lvl="3">
              <a:lnSpc>
                <a:spcPct val="100000"/>
              </a:lnSpc>
              <a:spcBef>
                <a:spcPts val="0"/>
              </a:spcBef>
              <a:spcAft>
                <a:spcPts val="0"/>
              </a:spcAft>
              <a:buClr>
                <a:srgbClr val="000000"/>
              </a:buClr>
              <a:buSzPts val="1000"/>
              <a:buNone/>
              <a:defRPr sz="1000">
                <a:solidFill>
                  <a:srgbClr val="000000"/>
                </a:solidFill>
              </a:defRPr>
            </a:lvl4pPr>
            <a:lvl5pPr lvl="4">
              <a:lnSpc>
                <a:spcPct val="100000"/>
              </a:lnSpc>
              <a:spcBef>
                <a:spcPts val="0"/>
              </a:spcBef>
              <a:spcAft>
                <a:spcPts val="0"/>
              </a:spcAft>
              <a:buClr>
                <a:srgbClr val="000000"/>
              </a:buClr>
              <a:buSzPts val="1000"/>
              <a:buNone/>
              <a:defRPr sz="1000">
                <a:solidFill>
                  <a:srgbClr val="000000"/>
                </a:solidFill>
              </a:defRPr>
            </a:lvl5pPr>
            <a:lvl6pPr lvl="5">
              <a:lnSpc>
                <a:spcPct val="100000"/>
              </a:lnSpc>
              <a:spcBef>
                <a:spcPts val="0"/>
              </a:spcBef>
              <a:spcAft>
                <a:spcPts val="0"/>
              </a:spcAft>
              <a:buClr>
                <a:srgbClr val="000000"/>
              </a:buClr>
              <a:buSzPts val="1000"/>
              <a:buNone/>
              <a:defRPr sz="1000">
                <a:solidFill>
                  <a:srgbClr val="000000"/>
                </a:solidFill>
              </a:defRPr>
            </a:lvl6pPr>
            <a:lvl7pPr lvl="6">
              <a:lnSpc>
                <a:spcPct val="100000"/>
              </a:lnSpc>
              <a:spcBef>
                <a:spcPts val="0"/>
              </a:spcBef>
              <a:spcAft>
                <a:spcPts val="0"/>
              </a:spcAft>
              <a:buClr>
                <a:srgbClr val="000000"/>
              </a:buClr>
              <a:buSzPts val="1000"/>
              <a:buNone/>
              <a:defRPr sz="1000">
                <a:solidFill>
                  <a:srgbClr val="000000"/>
                </a:solidFill>
              </a:defRPr>
            </a:lvl7pPr>
            <a:lvl8pPr lvl="7">
              <a:lnSpc>
                <a:spcPct val="100000"/>
              </a:lnSpc>
              <a:spcBef>
                <a:spcPts val="0"/>
              </a:spcBef>
              <a:spcAft>
                <a:spcPts val="0"/>
              </a:spcAft>
              <a:buClr>
                <a:srgbClr val="000000"/>
              </a:buClr>
              <a:buSzPts val="1000"/>
              <a:buNone/>
              <a:defRPr sz="1000">
                <a:solidFill>
                  <a:srgbClr val="000000"/>
                </a:solidFill>
              </a:defRPr>
            </a:lvl8pPr>
            <a:lvl9pPr lvl="8">
              <a:lnSpc>
                <a:spcPct val="100000"/>
              </a:lnSpc>
              <a:spcBef>
                <a:spcPts val="0"/>
              </a:spcBef>
              <a:spcAft>
                <a:spcPts val="0"/>
              </a:spcAft>
              <a:buClr>
                <a:srgbClr val="000000"/>
              </a:buClr>
              <a:buSzPts val="1000"/>
              <a:buNone/>
              <a:defRPr sz="1000">
                <a:solidFill>
                  <a:srgbClr val="000000"/>
                </a:solidFill>
              </a:defRPr>
            </a:lvl9pPr>
          </a:lstStyle>
          <a:p/>
        </p:txBody>
      </p:sp>
      <p:sp>
        <p:nvSpPr>
          <p:cNvPr id="142" name="Google Shape;142;p29"/>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143" name="Google Shape;143;p29"/>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144" name="Shape 144"/>
        <p:cNvGrpSpPr/>
        <p:nvPr/>
      </p:nvGrpSpPr>
      <p:grpSpPr>
        <a:xfrm>
          <a:off x="0" y="0"/>
          <a:ext cx="0" cy="0"/>
          <a:chOff x="0" y="0"/>
          <a:chExt cx="0" cy="0"/>
        </a:xfrm>
      </p:grpSpPr>
      <p:sp>
        <p:nvSpPr>
          <p:cNvPr id="145" name="Google Shape;145;p30"/>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46" name="Google Shape;146;p30"/>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000000"/>
              </a:buClr>
              <a:buSzPts val="1000"/>
              <a:buNone/>
              <a:defRPr sz="1000"/>
            </a:lvl1pPr>
            <a:lvl2pPr lvl="1">
              <a:lnSpc>
                <a:spcPct val="100000"/>
              </a:lnSpc>
              <a:spcBef>
                <a:spcPts val="0"/>
              </a:spcBef>
              <a:spcAft>
                <a:spcPts val="0"/>
              </a:spcAft>
              <a:buClr>
                <a:srgbClr val="000000"/>
              </a:buClr>
              <a:buSzPts val="1000"/>
              <a:buNone/>
              <a:defRPr sz="1000">
                <a:solidFill>
                  <a:srgbClr val="000000"/>
                </a:solidFill>
              </a:defRPr>
            </a:lvl2pPr>
            <a:lvl3pPr lvl="2">
              <a:lnSpc>
                <a:spcPct val="100000"/>
              </a:lnSpc>
              <a:spcBef>
                <a:spcPts val="0"/>
              </a:spcBef>
              <a:spcAft>
                <a:spcPts val="0"/>
              </a:spcAft>
              <a:buClr>
                <a:srgbClr val="000000"/>
              </a:buClr>
              <a:buSzPts val="1000"/>
              <a:buNone/>
              <a:defRPr sz="1000">
                <a:solidFill>
                  <a:srgbClr val="000000"/>
                </a:solidFill>
              </a:defRPr>
            </a:lvl3pPr>
            <a:lvl4pPr lvl="3">
              <a:lnSpc>
                <a:spcPct val="100000"/>
              </a:lnSpc>
              <a:spcBef>
                <a:spcPts val="0"/>
              </a:spcBef>
              <a:spcAft>
                <a:spcPts val="0"/>
              </a:spcAft>
              <a:buClr>
                <a:srgbClr val="000000"/>
              </a:buClr>
              <a:buSzPts val="1000"/>
              <a:buNone/>
              <a:defRPr sz="1000">
                <a:solidFill>
                  <a:srgbClr val="000000"/>
                </a:solidFill>
              </a:defRPr>
            </a:lvl4pPr>
            <a:lvl5pPr lvl="4">
              <a:lnSpc>
                <a:spcPct val="100000"/>
              </a:lnSpc>
              <a:spcBef>
                <a:spcPts val="0"/>
              </a:spcBef>
              <a:spcAft>
                <a:spcPts val="0"/>
              </a:spcAft>
              <a:buClr>
                <a:srgbClr val="000000"/>
              </a:buClr>
              <a:buSzPts val="1000"/>
              <a:buNone/>
              <a:defRPr sz="1000">
                <a:solidFill>
                  <a:srgbClr val="000000"/>
                </a:solidFill>
              </a:defRPr>
            </a:lvl5pPr>
            <a:lvl6pPr lvl="5">
              <a:lnSpc>
                <a:spcPct val="100000"/>
              </a:lnSpc>
              <a:spcBef>
                <a:spcPts val="0"/>
              </a:spcBef>
              <a:spcAft>
                <a:spcPts val="0"/>
              </a:spcAft>
              <a:buClr>
                <a:srgbClr val="000000"/>
              </a:buClr>
              <a:buSzPts val="1000"/>
              <a:buNone/>
              <a:defRPr sz="1000">
                <a:solidFill>
                  <a:srgbClr val="000000"/>
                </a:solidFill>
              </a:defRPr>
            </a:lvl6pPr>
            <a:lvl7pPr lvl="6">
              <a:lnSpc>
                <a:spcPct val="100000"/>
              </a:lnSpc>
              <a:spcBef>
                <a:spcPts val="0"/>
              </a:spcBef>
              <a:spcAft>
                <a:spcPts val="0"/>
              </a:spcAft>
              <a:buClr>
                <a:srgbClr val="000000"/>
              </a:buClr>
              <a:buSzPts val="1000"/>
              <a:buNone/>
              <a:defRPr sz="1000">
                <a:solidFill>
                  <a:srgbClr val="000000"/>
                </a:solidFill>
              </a:defRPr>
            </a:lvl7pPr>
            <a:lvl8pPr lvl="7">
              <a:lnSpc>
                <a:spcPct val="100000"/>
              </a:lnSpc>
              <a:spcBef>
                <a:spcPts val="0"/>
              </a:spcBef>
              <a:spcAft>
                <a:spcPts val="0"/>
              </a:spcAft>
              <a:buClr>
                <a:srgbClr val="000000"/>
              </a:buClr>
              <a:buSzPts val="1000"/>
              <a:buNone/>
              <a:defRPr sz="1000">
                <a:solidFill>
                  <a:srgbClr val="000000"/>
                </a:solidFill>
              </a:defRPr>
            </a:lvl8pPr>
            <a:lvl9pPr lvl="8">
              <a:lnSpc>
                <a:spcPct val="100000"/>
              </a:lnSpc>
              <a:spcBef>
                <a:spcPts val="0"/>
              </a:spcBef>
              <a:spcAft>
                <a:spcPts val="0"/>
              </a:spcAft>
              <a:buClr>
                <a:srgbClr val="000000"/>
              </a:buClr>
              <a:buSzPts val="1000"/>
              <a:buNone/>
              <a:defRPr sz="1000">
                <a:solidFill>
                  <a:srgbClr val="000000"/>
                </a:solidFill>
              </a:defRPr>
            </a:lvl9pPr>
          </a:lstStyle>
          <a:p/>
        </p:txBody>
      </p:sp>
      <p:sp>
        <p:nvSpPr>
          <p:cNvPr id="147" name="Google Shape;147;p30"/>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48" name="Google Shape;148;p30"/>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None/>
              <a:defRPr sz="1000">
                <a:solidFill>
                  <a:srgbClr val="000000"/>
                </a:solidFill>
              </a:defRPr>
            </a:lvl1pPr>
            <a:lvl2pPr lvl="1" algn="r">
              <a:lnSpc>
                <a:spcPct val="100000"/>
              </a:lnSpc>
              <a:spcBef>
                <a:spcPts val="0"/>
              </a:spcBef>
              <a:spcAft>
                <a:spcPts val="0"/>
              </a:spcAft>
              <a:buClr>
                <a:srgbClr val="000000"/>
              </a:buClr>
              <a:buSzPts val="1000"/>
              <a:buNone/>
              <a:defRPr sz="1000">
                <a:solidFill>
                  <a:srgbClr val="000000"/>
                </a:solidFill>
              </a:defRPr>
            </a:lvl2pPr>
            <a:lvl3pPr lvl="2" algn="r">
              <a:lnSpc>
                <a:spcPct val="100000"/>
              </a:lnSpc>
              <a:spcBef>
                <a:spcPts val="0"/>
              </a:spcBef>
              <a:spcAft>
                <a:spcPts val="0"/>
              </a:spcAft>
              <a:buClr>
                <a:srgbClr val="000000"/>
              </a:buClr>
              <a:buSzPts val="1000"/>
              <a:buNone/>
              <a:defRPr sz="1000">
                <a:solidFill>
                  <a:srgbClr val="000000"/>
                </a:solidFill>
              </a:defRPr>
            </a:lvl3pPr>
            <a:lvl4pPr lvl="3" algn="r">
              <a:lnSpc>
                <a:spcPct val="100000"/>
              </a:lnSpc>
              <a:spcBef>
                <a:spcPts val="0"/>
              </a:spcBef>
              <a:spcAft>
                <a:spcPts val="0"/>
              </a:spcAft>
              <a:buClr>
                <a:srgbClr val="000000"/>
              </a:buClr>
              <a:buSzPts val="1000"/>
              <a:buNone/>
              <a:defRPr sz="1000">
                <a:solidFill>
                  <a:srgbClr val="000000"/>
                </a:solidFill>
              </a:defRPr>
            </a:lvl4pPr>
            <a:lvl5pPr lvl="4" algn="r">
              <a:lnSpc>
                <a:spcPct val="100000"/>
              </a:lnSpc>
              <a:spcBef>
                <a:spcPts val="0"/>
              </a:spcBef>
              <a:spcAft>
                <a:spcPts val="0"/>
              </a:spcAft>
              <a:buClr>
                <a:srgbClr val="000000"/>
              </a:buClr>
              <a:buSzPts val="1000"/>
              <a:buNone/>
              <a:defRPr sz="1000">
                <a:solidFill>
                  <a:srgbClr val="000000"/>
                </a:solidFill>
              </a:defRPr>
            </a:lvl5pPr>
            <a:lvl6pPr lvl="5" algn="r">
              <a:lnSpc>
                <a:spcPct val="100000"/>
              </a:lnSpc>
              <a:spcBef>
                <a:spcPts val="0"/>
              </a:spcBef>
              <a:spcAft>
                <a:spcPts val="0"/>
              </a:spcAft>
              <a:buClr>
                <a:srgbClr val="000000"/>
              </a:buClr>
              <a:buSzPts val="1000"/>
              <a:buNone/>
              <a:defRPr sz="1000">
                <a:solidFill>
                  <a:srgbClr val="000000"/>
                </a:solidFill>
              </a:defRPr>
            </a:lvl6pPr>
            <a:lvl7pPr lvl="6" algn="r">
              <a:lnSpc>
                <a:spcPct val="100000"/>
              </a:lnSpc>
              <a:spcBef>
                <a:spcPts val="0"/>
              </a:spcBef>
              <a:spcAft>
                <a:spcPts val="0"/>
              </a:spcAft>
              <a:buClr>
                <a:srgbClr val="000000"/>
              </a:buClr>
              <a:buSzPts val="1000"/>
              <a:buNone/>
              <a:defRPr sz="1000">
                <a:solidFill>
                  <a:srgbClr val="000000"/>
                </a:solidFill>
              </a:defRPr>
            </a:lvl7pPr>
            <a:lvl8pPr lvl="7" algn="r">
              <a:lnSpc>
                <a:spcPct val="100000"/>
              </a:lnSpc>
              <a:spcBef>
                <a:spcPts val="0"/>
              </a:spcBef>
              <a:spcAft>
                <a:spcPts val="0"/>
              </a:spcAft>
              <a:buClr>
                <a:srgbClr val="000000"/>
              </a:buClr>
              <a:buSzPts val="1000"/>
              <a:buNone/>
              <a:defRPr sz="1000">
                <a:solidFill>
                  <a:srgbClr val="000000"/>
                </a:solidFill>
              </a:defRPr>
            </a:lvl8pPr>
            <a:lvl9pPr lvl="8" algn="r">
              <a:lnSpc>
                <a:spcPct val="100000"/>
              </a:lnSpc>
              <a:spcBef>
                <a:spcPts val="0"/>
              </a:spcBef>
              <a:spcAft>
                <a:spcPts val="0"/>
              </a:spcAft>
              <a:buClr>
                <a:srgbClr val="000000"/>
              </a:buClr>
              <a:buSzPts val="1000"/>
              <a:buNone/>
              <a:defRPr sz="1000">
                <a:solidFill>
                  <a:srgbClr val="000000"/>
                </a:solidFill>
              </a:defRPr>
            </a:lvl9pPr>
          </a:lstStyle>
          <a:p/>
        </p:txBody>
      </p:sp>
      <p:sp>
        <p:nvSpPr>
          <p:cNvPr id="149" name="Google Shape;149;p30"/>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1800"/>
              <a:buNone/>
              <a:defRPr sz="1800"/>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50" name="Shape 150"/>
        <p:cNvGrpSpPr/>
        <p:nvPr/>
      </p:nvGrpSpPr>
      <p:grpSpPr>
        <a:xfrm>
          <a:off x="0" y="0"/>
          <a:ext cx="0" cy="0"/>
          <a:chOff x="0" y="0"/>
          <a:chExt cx="0" cy="0"/>
        </a:xfrm>
      </p:grpSpPr>
      <p:sp>
        <p:nvSpPr>
          <p:cNvPr id="151" name="Google Shape;151;p31"/>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Clr>
                <a:schemeClr val="lt1"/>
              </a:buClr>
              <a:buSzPts val="1600"/>
              <a:buNone/>
              <a:defRPr sz="1600">
                <a:solidFill>
                  <a:schemeClr val="lt1"/>
                </a:solidFill>
              </a:defRPr>
            </a:lvl2pPr>
            <a:lvl3pPr lvl="2">
              <a:spcBef>
                <a:spcPts val="0"/>
              </a:spcBef>
              <a:spcAft>
                <a:spcPts val="0"/>
              </a:spcAft>
              <a:buClr>
                <a:schemeClr val="lt1"/>
              </a:buClr>
              <a:buSzPts val="1600"/>
              <a:buNone/>
              <a:defRPr sz="1600">
                <a:solidFill>
                  <a:schemeClr val="lt1"/>
                </a:solidFill>
              </a:defRPr>
            </a:lvl3pPr>
            <a:lvl4pPr lvl="3">
              <a:spcBef>
                <a:spcPts val="0"/>
              </a:spcBef>
              <a:spcAft>
                <a:spcPts val="0"/>
              </a:spcAft>
              <a:buClr>
                <a:schemeClr val="lt1"/>
              </a:buClr>
              <a:buSzPts val="1600"/>
              <a:buNone/>
              <a:defRPr sz="1600">
                <a:solidFill>
                  <a:schemeClr val="lt1"/>
                </a:solidFill>
              </a:defRPr>
            </a:lvl4pPr>
            <a:lvl5pPr lvl="4">
              <a:spcBef>
                <a:spcPts val="0"/>
              </a:spcBef>
              <a:spcAft>
                <a:spcPts val="0"/>
              </a:spcAft>
              <a:buClr>
                <a:schemeClr val="lt1"/>
              </a:buClr>
              <a:buSzPts val="1600"/>
              <a:buNone/>
              <a:defRPr sz="1600">
                <a:solidFill>
                  <a:schemeClr val="lt1"/>
                </a:solidFill>
              </a:defRPr>
            </a:lvl5pPr>
            <a:lvl6pPr lvl="5">
              <a:spcBef>
                <a:spcPts val="0"/>
              </a:spcBef>
              <a:spcAft>
                <a:spcPts val="0"/>
              </a:spcAft>
              <a:buClr>
                <a:schemeClr val="lt1"/>
              </a:buClr>
              <a:buSzPts val="1600"/>
              <a:buNone/>
              <a:defRPr sz="1600">
                <a:solidFill>
                  <a:schemeClr val="lt1"/>
                </a:solidFill>
              </a:defRPr>
            </a:lvl6pPr>
            <a:lvl7pPr lvl="6">
              <a:spcBef>
                <a:spcPts val="0"/>
              </a:spcBef>
              <a:spcAft>
                <a:spcPts val="0"/>
              </a:spcAft>
              <a:buClr>
                <a:schemeClr val="lt1"/>
              </a:buClr>
              <a:buSzPts val="1600"/>
              <a:buNone/>
              <a:defRPr sz="1600">
                <a:solidFill>
                  <a:schemeClr val="lt1"/>
                </a:solidFill>
              </a:defRPr>
            </a:lvl7pPr>
            <a:lvl8pPr lvl="7">
              <a:spcBef>
                <a:spcPts val="0"/>
              </a:spcBef>
              <a:spcAft>
                <a:spcPts val="0"/>
              </a:spcAft>
              <a:buClr>
                <a:schemeClr val="lt1"/>
              </a:buClr>
              <a:buSzPts val="1600"/>
              <a:buNone/>
              <a:defRPr sz="1600">
                <a:solidFill>
                  <a:schemeClr val="lt1"/>
                </a:solidFill>
              </a:defRPr>
            </a:lvl8pPr>
            <a:lvl9pPr lvl="8">
              <a:spcBef>
                <a:spcPts val="0"/>
              </a:spcBef>
              <a:spcAft>
                <a:spcPts val="0"/>
              </a:spcAft>
              <a:buClr>
                <a:schemeClr val="lt1"/>
              </a:buClr>
              <a:buSzPts val="1600"/>
              <a:buNone/>
              <a:defRPr sz="1600">
                <a:solidFill>
                  <a:schemeClr val="lt1"/>
                </a:solidFill>
              </a:defRPr>
            </a:lvl9pPr>
          </a:lstStyle>
          <a:p/>
        </p:txBody>
      </p:sp>
      <p:sp>
        <p:nvSpPr>
          <p:cNvPr id="152" name="Google Shape;152;p31"/>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53" name="Shape 153"/>
        <p:cNvGrpSpPr/>
        <p:nvPr/>
      </p:nvGrpSpPr>
      <p:grpSpPr>
        <a:xfrm>
          <a:off x="0" y="0"/>
          <a:ext cx="0" cy="0"/>
          <a:chOff x="0" y="0"/>
          <a:chExt cx="0" cy="0"/>
        </a:xfrm>
      </p:grpSpPr>
      <p:sp>
        <p:nvSpPr>
          <p:cNvPr id="154" name="Google Shape;154;p32"/>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00000"/>
              </a:buClr>
              <a:buSzPts val="1200"/>
              <a:buChar char="●"/>
              <a:defRPr>
                <a:solidFill>
                  <a:srgbClr val="000000"/>
                </a:solidFill>
              </a:defRPr>
            </a:lvl1pPr>
            <a:lvl2pPr indent="-304800" lvl="1" marL="914400">
              <a:spcBef>
                <a:spcPts val="1600"/>
              </a:spcBef>
              <a:spcAft>
                <a:spcPts val="0"/>
              </a:spcAft>
              <a:buClr>
                <a:srgbClr val="000000"/>
              </a:buClr>
              <a:buSzPts val="1200"/>
              <a:buChar char="○"/>
              <a:defRPr>
                <a:solidFill>
                  <a:srgbClr val="000000"/>
                </a:solidFill>
              </a:defRPr>
            </a:lvl2pPr>
            <a:lvl3pPr indent="-304800" lvl="2" marL="1371600">
              <a:spcBef>
                <a:spcPts val="1600"/>
              </a:spcBef>
              <a:spcAft>
                <a:spcPts val="0"/>
              </a:spcAft>
              <a:buClr>
                <a:srgbClr val="000000"/>
              </a:buClr>
              <a:buSzPts val="1200"/>
              <a:buChar char="■"/>
              <a:defRPr>
                <a:solidFill>
                  <a:srgbClr val="000000"/>
                </a:solidFill>
              </a:defRPr>
            </a:lvl3pPr>
            <a:lvl4pPr indent="-304800" lvl="3" marL="1828800">
              <a:spcBef>
                <a:spcPts val="1600"/>
              </a:spcBef>
              <a:spcAft>
                <a:spcPts val="0"/>
              </a:spcAft>
              <a:buClr>
                <a:srgbClr val="000000"/>
              </a:buClr>
              <a:buSzPts val="1200"/>
              <a:buChar char="●"/>
              <a:defRPr>
                <a:solidFill>
                  <a:srgbClr val="000000"/>
                </a:solidFill>
              </a:defRPr>
            </a:lvl4pPr>
            <a:lvl5pPr indent="-304800" lvl="4" marL="2286000">
              <a:spcBef>
                <a:spcPts val="1600"/>
              </a:spcBef>
              <a:spcAft>
                <a:spcPts val="0"/>
              </a:spcAft>
              <a:buClr>
                <a:srgbClr val="000000"/>
              </a:buClr>
              <a:buSzPts val="1200"/>
              <a:buChar char="○"/>
              <a:defRPr>
                <a:solidFill>
                  <a:srgbClr val="000000"/>
                </a:solidFill>
              </a:defRPr>
            </a:lvl5pPr>
            <a:lvl6pPr indent="-304800" lvl="5" marL="2743200">
              <a:spcBef>
                <a:spcPts val="1600"/>
              </a:spcBef>
              <a:spcAft>
                <a:spcPts val="0"/>
              </a:spcAft>
              <a:buClr>
                <a:srgbClr val="000000"/>
              </a:buClr>
              <a:buSzPts val="1200"/>
              <a:buChar char="■"/>
              <a:defRPr>
                <a:solidFill>
                  <a:srgbClr val="000000"/>
                </a:solidFill>
              </a:defRPr>
            </a:lvl6pPr>
            <a:lvl7pPr indent="-304800" lvl="6" marL="3200400">
              <a:spcBef>
                <a:spcPts val="1600"/>
              </a:spcBef>
              <a:spcAft>
                <a:spcPts val="0"/>
              </a:spcAft>
              <a:buClr>
                <a:srgbClr val="000000"/>
              </a:buClr>
              <a:buSzPts val="1200"/>
              <a:buChar char="●"/>
              <a:defRPr>
                <a:solidFill>
                  <a:srgbClr val="000000"/>
                </a:solidFill>
              </a:defRPr>
            </a:lvl7pPr>
            <a:lvl8pPr indent="-304800" lvl="7" marL="3657600">
              <a:spcBef>
                <a:spcPts val="1600"/>
              </a:spcBef>
              <a:spcAft>
                <a:spcPts val="0"/>
              </a:spcAft>
              <a:buClr>
                <a:srgbClr val="000000"/>
              </a:buClr>
              <a:buSzPts val="1200"/>
              <a:buChar char="○"/>
              <a:defRPr>
                <a:solidFill>
                  <a:srgbClr val="000000"/>
                </a:solidFill>
              </a:defRPr>
            </a:lvl8pPr>
            <a:lvl9pPr indent="-304800" lvl="8" marL="4114800">
              <a:spcBef>
                <a:spcPts val="1600"/>
              </a:spcBef>
              <a:spcAft>
                <a:spcPts val="1600"/>
              </a:spcAft>
              <a:buClr>
                <a:srgbClr val="000000"/>
              </a:buClr>
              <a:buSzPts val="1200"/>
              <a:buChar char="■"/>
              <a:defRPr>
                <a:solidFill>
                  <a:srgbClr val="000000"/>
                </a:solidFill>
              </a:defRPr>
            </a:lvl9pPr>
          </a:lstStyle>
          <a:p/>
        </p:txBody>
      </p:sp>
      <p:sp>
        <p:nvSpPr>
          <p:cNvPr id="155" name="Google Shape;155;p32"/>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56" name="Shape 156"/>
        <p:cNvGrpSpPr/>
        <p:nvPr/>
      </p:nvGrpSpPr>
      <p:grpSpPr>
        <a:xfrm>
          <a:off x="0" y="0"/>
          <a:ext cx="0" cy="0"/>
          <a:chOff x="0" y="0"/>
          <a:chExt cx="0" cy="0"/>
        </a:xfrm>
      </p:grpSpPr>
      <p:sp>
        <p:nvSpPr>
          <p:cNvPr id="157" name="Google Shape;157;p33"/>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00000"/>
              </a:buClr>
              <a:buSzPts val="1200"/>
              <a:buChar char="●"/>
              <a:defRPr>
                <a:solidFill>
                  <a:srgbClr val="000000"/>
                </a:solidFill>
              </a:defRPr>
            </a:lvl1pPr>
            <a:lvl2pPr indent="-304800" lvl="1" marL="914400">
              <a:spcBef>
                <a:spcPts val="1600"/>
              </a:spcBef>
              <a:spcAft>
                <a:spcPts val="0"/>
              </a:spcAft>
              <a:buClr>
                <a:srgbClr val="000000"/>
              </a:buClr>
              <a:buSzPts val="1200"/>
              <a:buChar char="○"/>
              <a:defRPr>
                <a:solidFill>
                  <a:srgbClr val="000000"/>
                </a:solidFill>
              </a:defRPr>
            </a:lvl2pPr>
            <a:lvl3pPr indent="-304800" lvl="2" marL="1371600">
              <a:spcBef>
                <a:spcPts val="1600"/>
              </a:spcBef>
              <a:spcAft>
                <a:spcPts val="0"/>
              </a:spcAft>
              <a:buClr>
                <a:srgbClr val="000000"/>
              </a:buClr>
              <a:buSzPts val="1200"/>
              <a:buChar char="■"/>
              <a:defRPr>
                <a:solidFill>
                  <a:srgbClr val="000000"/>
                </a:solidFill>
              </a:defRPr>
            </a:lvl3pPr>
            <a:lvl4pPr indent="-304800" lvl="3" marL="1828800">
              <a:spcBef>
                <a:spcPts val="1600"/>
              </a:spcBef>
              <a:spcAft>
                <a:spcPts val="0"/>
              </a:spcAft>
              <a:buClr>
                <a:srgbClr val="000000"/>
              </a:buClr>
              <a:buSzPts val="1200"/>
              <a:buChar char="●"/>
              <a:defRPr>
                <a:solidFill>
                  <a:srgbClr val="000000"/>
                </a:solidFill>
              </a:defRPr>
            </a:lvl4pPr>
            <a:lvl5pPr indent="-304800" lvl="4" marL="2286000">
              <a:spcBef>
                <a:spcPts val="1600"/>
              </a:spcBef>
              <a:spcAft>
                <a:spcPts val="0"/>
              </a:spcAft>
              <a:buClr>
                <a:srgbClr val="000000"/>
              </a:buClr>
              <a:buSzPts val="1200"/>
              <a:buChar char="○"/>
              <a:defRPr>
                <a:solidFill>
                  <a:srgbClr val="000000"/>
                </a:solidFill>
              </a:defRPr>
            </a:lvl5pPr>
            <a:lvl6pPr indent="-304800" lvl="5" marL="2743200">
              <a:spcBef>
                <a:spcPts val="1600"/>
              </a:spcBef>
              <a:spcAft>
                <a:spcPts val="0"/>
              </a:spcAft>
              <a:buClr>
                <a:srgbClr val="000000"/>
              </a:buClr>
              <a:buSzPts val="1200"/>
              <a:buChar char="■"/>
              <a:defRPr>
                <a:solidFill>
                  <a:srgbClr val="000000"/>
                </a:solidFill>
              </a:defRPr>
            </a:lvl6pPr>
            <a:lvl7pPr indent="-304800" lvl="6" marL="3200400">
              <a:spcBef>
                <a:spcPts val="1600"/>
              </a:spcBef>
              <a:spcAft>
                <a:spcPts val="0"/>
              </a:spcAft>
              <a:buClr>
                <a:srgbClr val="000000"/>
              </a:buClr>
              <a:buSzPts val="1200"/>
              <a:buChar char="●"/>
              <a:defRPr>
                <a:solidFill>
                  <a:srgbClr val="000000"/>
                </a:solidFill>
              </a:defRPr>
            </a:lvl7pPr>
            <a:lvl8pPr indent="-304800" lvl="7" marL="3657600">
              <a:spcBef>
                <a:spcPts val="1600"/>
              </a:spcBef>
              <a:spcAft>
                <a:spcPts val="0"/>
              </a:spcAft>
              <a:buClr>
                <a:srgbClr val="000000"/>
              </a:buClr>
              <a:buSzPts val="1200"/>
              <a:buChar char="○"/>
              <a:defRPr>
                <a:solidFill>
                  <a:srgbClr val="000000"/>
                </a:solidFill>
              </a:defRPr>
            </a:lvl8pPr>
            <a:lvl9pPr indent="-304800" lvl="8" marL="4114800">
              <a:spcBef>
                <a:spcPts val="1600"/>
              </a:spcBef>
              <a:spcAft>
                <a:spcPts val="1600"/>
              </a:spcAft>
              <a:buClr>
                <a:srgbClr val="000000"/>
              </a:buClr>
              <a:buSzPts val="1200"/>
              <a:buChar char="■"/>
              <a:defRPr>
                <a:solidFill>
                  <a:srgbClr val="000000"/>
                </a:solidFill>
              </a:defRPr>
            </a:lvl9pPr>
          </a:lstStyle>
          <a:p/>
        </p:txBody>
      </p:sp>
      <p:sp>
        <p:nvSpPr>
          <p:cNvPr id="158" name="Google Shape;158;p33"/>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59" name="Google Shape;159;p33"/>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Clr>
                <a:schemeClr val="lt1"/>
              </a:buClr>
              <a:buSzPts val="1200"/>
              <a:buNone/>
              <a:defRPr>
                <a:solidFill>
                  <a:schemeClr val="lt1"/>
                </a:solidFill>
              </a:defRPr>
            </a:lvl2pPr>
            <a:lvl3pPr lvl="2">
              <a:lnSpc>
                <a:spcPct val="100000"/>
              </a:lnSpc>
              <a:spcBef>
                <a:spcPts val="0"/>
              </a:spcBef>
              <a:spcAft>
                <a:spcPts val="0"/>
              </a:spcAft>
              <a:buClr>
                <a:schemeClr val="lt1"/>
              </a:buClr>
              <a:buSzPts val="1200"/>
              <a:buNone/>
              <a:defRPr>
                <a:solidFill>
                  <a:schemeClr val="lt1"/>
                </a:solidFill>
              </a:defRPr>
            </a:lvl3pPr>
            <a:lvl4pPr lvl="3">
              <a:lnSpc>
                <a:spcPct val="100000"/>
              </a:lnSpc>
              <a:spcBef>
                <a:spcPts val="0"/>
              </a:spcBef>
              <a:spcAft>
                <a:spcPts val="0"/>
              </a:spcAft>
              <a:buClr>
                <a:schemeClr val="lt1"/>
              </a:buClr>
              <a:buSzPts val="1200"/>
              <a:buNone/>
              <a:defRPr>
                <a:solidFill>
                  <a:schemeClr val="lt1"/>
                </a:solidFill>
              </a:defRPr>
            </a:lvl4pPr>
            <a:lvl5pPr lvl="4">
              <a:lnSpc>
                <a:spcPct val="100000"/>
              </a:lnSpc>
              <a:spcBef>
                <a:spcPts val="0"/>
              </a:spcBef>
              <a:spcAft>
                <a:spcPts val="0"/>
              </a:spcAft>
              <a:buClr>
                <a:schemeClr val="lt1"/>
              </a:buClr>
              <a:buSzPts val="1200"/>
              <a:buNone/>
              <a:defRPr>
                <a:solidFill>
                  <a:schemeClr val="lt1"/>
                </a:solidFill>
              </a:defRPr>
            </a:lvl5pPr>
            <a:lvl6pPr lvl="5">
              <a:lnSpc>
                <a:spcPct val="100000"/>
              </a:lnSpc>
              <a:spcBef>
                <a:spcPts val="0"/>
              </a:spcBef>
              <a:spcAft>
                <a:spcPts val="0"/>
              </a:spcAft>
              <a:buClr>
                <a:schemeClr val="lt1"/>
              </a:buClr>
              <a:buSzPts val="1200"/>
              <a:buNone/>
              <a:defRPr>
                <a:solidFill>
                  <a:schemeClr val="lt1"/>
                </a:solidFill>
              </a:defRPr>
            </a:lvl6pPr>
            <a:lvl7pPr lvl="6">
              <a:lnSpc>
                <a:spcPct val="100000"/>
              </a:lnSpc>
              <a:spcBef>
                <a:spcPts val="0"/>
              </a:spcBef>
              <a:spcAft>
                <a:spcPts val="0"/>
              </a:spcAft>
              <a:buClr>
                <a:schemeClr val="lt1"/>
              </a:buClr>
              <a:buSzPts val="1200"/>
              <a:buNone/>
              <a:defRPr>
                <a:solidFill>
                  <a:schemeClr val="lt1"/>
                </a:solidFill>
              </a:defRPr>
            </a:lvl7pPr>
            <a:lvl8pPr lvl="7">
              <a:lnSpc>
                <a:spcPct val="100000"/>
              </a:lnSpc>
              <a:spcBef>
                <a:spcPts val="0"/>
              </a:spcBef>
              <a:spcAft>
                <a:spcPts val="0"/>
              </a:spcAft>
              <a:buClr>
                <a:schemeClr val="lt1"/>
              </a:buClr>
              <a:buSzPts val="1200"/>
              <a:buNone/>
              <a:defRPr>
                <a:solidFill>
                  <a:schemeClr val="lt1"/>
                </a:solidFill>
              </a:defRPr>
            </a:lvl8pPr>
            <a:lvl9pPr lvl="8">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scioly.org/wiki/Main_Page"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scioly.org/test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scioly.org/wiki/Calculator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id="164" name="Google Shape;164;p34"/>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65" name="Google Shape;165;p34"/>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4"/>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2025-26</a:t>
            </a:r>
            <a:endParaRPr sz="1500">
              <a:solidFill>
                <a:schemeClr val="lt1"/>
              </a:solidFill>
            </a:endParaRPr>
          </a:p>
        </p:txBody>
      </p:sp>
      <p:sp>
        <p:nvSpPr>
          <p:cNvPr id="167" name="Google Shape;167;p34"/>
          <p:cNvSpPr txBox="1"/>
          <p:nvPr>
            <p:ph type="ctrTitle"/>
          </p:nvPr>
        </p:nvSpPr>
        <p:spPr>
          <a:xfrm>
            <a:off x="762175" y="1451125"/>
            <a:ext cx="4592400" cy="9234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Heredity</a:t>
            </a:r>
            <a:endParaRPr>
              <a:solidFill>
                <a:schemeClr val="lt1"/>
              </a:solidFill>
              <a:latin typeface="Livvic"/>
              <a:ea typeface="Livvic"/>
              <a:cs typeface="Livvic"/>
              <a:sym typeface="Livvic"/>
            </a:endParaRPr>
          </a:p>
        </p:txBody>
      </p:sp>
      <p:pic>
        <p:nvPicPr>
          <p:cNvPr id="168" name="Google Shape;168;p34"/>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69" name="Google Shape;169;p34"/>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5. Technology and Techniques</a:t>
            </a:r>
            <a:endParaRPr/>
          </a:p>
        </p:txBody>
      </p:sp>
      <p:sp>
        <p:nvSpPr>
          <p:cNvPr id="223" name="Google Shape;223;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(1) Polymerase chain reaction (PCR): Describe what occurs and which molecules are involved in the denaturation, annealing, and extension steps of a PCR reaction; Explain the role of temperature in PCR; Identify the components needed for a PCR reaction; Identify experimental questions which could be addressed by PCR.</a:t>
            </a:r>
            <a:endParaRPr>
              <a:solidFill>
                <a:srgbClr val="FFFFFF"/>
              </a:solidFill>
            </a:endParaRPr>
          </a:p>
          <a:p>
            <a:pPr indent="0" lvl="0" marL="0" rtl="0" algn="l">
              <a:spcBef>
                <a:spcPts val="0"/>
              </a:spcBef>
              <a:spcAft>
                <a:spcPts val="0"/>
              </a:spcAft>
              <a:buNone/>
            </a:pPr>
            <a:r>
              <a:rPr lang="en">
                <a:solidFill>
                  <a:srgbClr val="999999"/>
                </a:solidFill>
              </a:rPr>
              <a:t>(2) State and Nationals only: Sanger sequencing: Describe how the steps and components in Sanger sequencing differ from a standard PCR reaction; Identify experimental questions which </a:t>
            </a:r>
            <a:r>
              <a:rPr lang="en">
                <a:solidFill>
                  <a:srgbClr val="999999"/>
                </a:solidFill>
              </a:rPr>
              <a:t>c</a:t>
            </a:r>
            <a:r>
              <a:rPr lang="en">
                <a:solidFill>
                  <a:srgbClr val="999999"/>
                </a:solidFill>
              </a:rPr>
              <a:t>ould be addressed by Sanger sequencing.</a:t>
            </a:r>
            <a:endParaRPr>
              <a:solidFill>
                <a:srgbClr val="99999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Start</a:t>
            </a:r>
            <a:endParaRPr/>
          </a:p>
        </p:txBody>
      </p:sp>
      <p:sp>
        <p:nvSpPr>
          <p:cNvPr id="229" name="Google Shape;229;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Look over rules</a:t>
            </a:r>
            <a:endParaRPr/>
          </a:p>
          <a:p>
            <a:pPr indent="-342900" lvl="0" marL="457200" rtl="0" algn="l">
              <a:spcBef>
                <a:spcPts val="0"/>
              </a:spcBef>
              <a:spcAft>
                <a:spcPts val="0"/>
              </a:spcAft>
              <a:buSzPts val="1800"/>
              <a:buAutoNum type="arabicPeriod"/>
            </a:pPr>
            <a:r>
              <a:rPr lang="en"/>
              <a:t>Split the topics between partners (or all partners do all topics- up to you and how much time you have before the competition)</a:t>
            </a:r>
            <a:endParaRPr/>
          </a:p>
          <a:p>
            <a:pPr indent="-342900" lvl="0" marL="457200" rtl="0" algn="l">
              <a:spcBef>
                <a:spcPts val="0"/>
              </a:spcBef>
              <a:spcAft>
                <a:spcPts val="0"/>
              </a:spcAft>
              <a:buSzPts val="1800"/>
              <a:buAutoNum type="arabicPeriod"/>
            </a:pPr>
            <a:r>
              <a:rPr lang="en"/>
              <a:t>Go through the wiki to get a rough idea</a:t>
            </a:r>
            <a:endParaRPr/>
          </a:p>
          <a:p>
            <a:pPr indent="-342900" lvl="0" marL="457200" rtl="0" algn="l">
              <a:spcBef>
                <a:spcPts val="0"/>
              </a:spcBef>
              <a:spcAft>
                <a:spcPts val="0"/>
              </a:spcAft>
              <a:buSzPts val="1800"/>
              <a:buAutoNum type="arabicPeriod"/>
            </a:pPr>
            <a:r>
              <a:rPr lang="en"/>
              <a:t>For each topic, do research and take notes (add important stuff to your “cheat sheet”- 8.5 x 11 paper)</a:t>
            </a:r>
            <a:endParaRPr/>
          </a:p>
          <a:p>
            <a:pPr indent="-317500" lvl="1" marL="914400" rtl="0" algn="l">
              <a:spcBef>
                <a:spcPts val="0"/>
              </a:spcBef>
              <a:spcAft>
                <a:spcPts val="0"/>
              </a:spcAft>
              <a:buSzPts val="1400"/>
              <a:buAutoNum type="alphaLcPeriod"/>
            </a:pPr>
            <a:r>
              <a:rPr lang="en"/>
              <a:t>Notes are important to have so you can review them before the competition</a:t>
            </a:r>
            <a:endParaRPr/>
          </a:p>
          <a:p>
            <a:pPr indent="-342900" lvl="0" marL="457200" rtl="0" algn="l">
              <a:spcBef>
                <a:spcPts val="0"/>
              </a:spcBef>
              <a:spcAft>
                <a:spcPts val="0"/>
              </a:spcAft>
              <a:buSzPts val="1800"/>
              <a:buAutoNum type="arabicPeriod"/>
            </a:pPr>
            <a:r>
              <a:rPr lang="en"/>
              <a:t>Do practice questions about each topic along the way</a:t>
            </a:r>
            <a:endParaRPr/>
          </a:p>
          <a:p>
            <a:pPr indent="-317500" lvl="1" marL="914400" rtl="0" algn="l">
              <a:spcBef>
                <a:spcPts val="0"/>
              </a:spcBef>
              <a:spcAft>
                <a:spcPts val="0"/>
              </a:spcAft>
              <a:buSzPts val="1400"/>
              <a:buAutoNum type="alphaLcPeriod"/>
            </a:pPr>
            <a:r>
              <a:rPr lang="en"/>
              <a:t>Khan Academy or ask ChatGPT (more about AI to come in this workshop)</a:t>
            </a:r>
            <a:endParaRPr/>
          </a:p>
          <a:p>
            <a:pPr indent="-342900" lvl="0" marL="457200" rtl="0" algn="l">
              <a:spcBef>
                <a:spcPts val="0"/>
              </a:spcBef>
              <a:spcAft>
                <a:spcPts val="0"/>
              </a:spcAft>
              <a:buSzPts val="1800"/>
              <a:buAutoNum type="arabicPeriod"/>
            </a:pPr>
            <a:r>
              <a:rPr lang="en"/>
              <a:t>Once you feel you’ve covered the material, do practice tests</a:t>
            </a:r>
            <a:endParaRPr/>
          </a:p>
          <a:p>
            <a:pPr indent="-317500" lvl="1" marL="914400" rtl="0" algn="l">
              <a:spcBef>
                <a:spcPts val="0"/>
              </a:spcBef>
              <a:spcAft>
                <a:spcPts val="0"/>
              </a:spcAft>
              <a:buSzPts val="1400"/>
              <a:buAutoNum type="alphaLcPeriod"/>
            </a:pPr>
            <a:r>
              <a:rPr lang="en"/>
              <a:t>Take note of topics you frequently miss. Add important things to your “cheat sheet”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Scioly Wiki</a:t>
            </a:r>
            <a:endParaRPr/>
          </a:p>
        </p:txBody>
      </p:sp>
      <p:sp>
        <p:nvSpPr>
          <p:cNvPr id="235" name="Google Shape;235;p45"/>
          <p:cNvSpPr txBox="1"/>
          <p:nvPr>
            <p:ph idx="1" type="body"/>
          </p:nvPr>
        </p:nvSpPr>
        <p:spPr>
          <a:xfrm>
            <a:off x="311700" y="1152475"/>
            <a:ext cx="2475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900" u="sng">
                <a:solidFill>
                  <a:schemeClr val="hlink"/>
                </a:solidFill>
                <a:hlinkClick r:id="rId3"/>
              </a:rPr>
              <a:t>https://scioly.org/wiki/Main_Page</a:t>
            </a:r>
            <a:endParaRPr sz="2600"/>
          </a:p>
        </p:txBody>
      </p:sp>
      <p:pic>
        <p:nvPicPr>
          <p:cNvPr id="236" name="Google Shape;236;p45" title="Screenshot 2026-01-11 at 5.28.50 PM.png"/>
          <p:cNvPicPr preferRelativeResize="0"/>
          <p:nvPr/>
        </p:nvPicPr>
        <p:blipFill rotWithShape="1">
          <a:blip r:embed="rId4">
            <a:alphaModFix/>
          </a:blip>
          <a:srcRect b="0" l="6804" r="22464" t="15009"/>
          <a:stretch/>
        </p:blipFill>
        <p:spPr>
          <a:xfrm>
            <a:off x="3102200" y="366012"/>
            <a:ext cx="5670277" cy="4411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Practice Tests</a:t>
            </a:r>
            <a:endParaRPr/>
          </a:p>
        </p:txBody>
      </p:sp>
      <p:sp>
        <p:nvSpPr>
          <p:cNvPr id="242" name="Google Shape;242;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u="sng">
                <a:solidFill>
                  <a:schemeClr val="hlink"/>
                </a:solidFill>
                <a:hlinkClick r:id="rId3"/>
              </a:rPr>
              <a:t>https://scioly.org/tests/</a:t>
            </a:r>
            <a:endParaRPr sz="2600"/>
          </a:p>
          <a:p>
            <a:pPr indent="0" lvl="0" marL="0" rtl="0" algn="l">
              <a:spcBef>
                <a:spcPts val="1200"/>
              </a:spcBef>
              <a:spcAft>
                <a:spcPts val="0"/>
              </a:spcAft>
              <a:buNone/>
            </a:pPr>
            <a:r>
              <a:rPr lang="en" sz="2000">
                <a:solidFill>
                  <a:srgbClr val="FFFFFF"/>
                </a:solidFill>
              </a:rPr>
              <a:t>Ctrl F (and search Heredity) and you’ll find practice tests and keys</a:t>
            </a:r>
            <a:endParaRPr sz="2000">
              <a:solidFill>
                <a:srgbClr val="FFFFFF"/>
              </a:solidFill>
            </a:endParaRPr>
          </a:p>
          <a:p>
            <a:pPr indent="0" lvl="0" marL="0" rtl="0" algn="l">
              <a:spcBef>
                <a:spcPts val="1200"/>
              </a:spcBef>
              <a:spcAft>
                <a:spcPts val="1200"/>
              </a:spcAft>
              <a:buNone/>
            </a:pPr>
            <a:r>
              <a:rPr lang="en" sz="2000">
                <a:solidFill>
                  <a:srgbClr val="FFFFFF"/>
                </a:solidFill>
              </a:rPr>
              <a:t>Sit down with a timer (50 minutes) and get to work. Go somewhere with no distractions or noise and no devices (other than your timer) and take the test. Then grade your test and see what you missed. You can make note of things you missed (see if there are frequently missed topics) and learn about why you missed the question and what to do or learn differently for next time. </a:t>
            </a:r>
            <a:endParaRPr sz="20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More Practice</a:t>
            </a:r>
            <a:endParaRPr/>
          </a:p>
        </p:txBody>
      </p:sp>
      <p:sp>
        <p:nvSpPr>
          <p:cNvPr id="248" name="Google Shape;248;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You can find Quizlets with Heredity info and practice questions</a:t>
            </a:r>
            <a:endParaRPr>
              <a:solidFill>
                <a:srgbClr val="FFFFFF"/>
              </a:solidFill>
            </a:endParaRPr>
          </a:p>
          <a:p>
            <a:pPr indent="0" lvl="0" marL="0" rtl="0" algn="l">
              <a:spcBef>
                <a:spcPts val="1200"/>
              </a:spcBef>
              <a:spcAft>
                <a:spcPts val="0"/>
              </a:spcAft>
              <a:buNone/>
            </a:pPr>
            <a:r>
              <a:rPr lang="en">
                <a:solidFill>
                  <a:srgbClr val="FFFFFF"/>
                </a:solidFill>
              </a:rPr>
              <a:t>You can also find videos on YouTube about the event that have practice questions</a:t>
            </a:r>
            <a:endParaRPr>
              <a:solidFill>
                <a:srgbClr val="FFFFFF"/>
              </a:solidFill>
            </a:endParaRPr>
          </a:p>
          <a:p>
            <a:pPr indent="0" lvl="0" marL="0" rtl="0" algn="l">
              <a:spcBef>
                <a:spcPts val="1200"/>
              </a:spcBef>
              <a:spcAft>
                <a:spcPts val="1200"/>
              </a:spcAft>
              <a:buNone/>
            </a:pPr>
            <a:r>
              <a:rPr lang="en">
                <a:solidFill>
                  <a:srgbClr val="FFFFFF"/>
                </a:solidFill>
              </a:rPr>
              <a:t>Also looking up “Heredity Division B Science Olympiad Tests” on Google could bring up more practice tests.</a:t>
            </a: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8" title="Screenshot 2026-01-11 at 5.43.46 PM.png"/>
          <p:cNvPicPr preferRelativeResize="0"/>
          <p:nvPr/>
        </p:nvPicPr>
        <p:blipFill rotWithShape="1">
          <a:blip r:embed="rId3">
            <a:alphaModFix/>
          </a:blip>
          <a:srcRect b="0" l="0" r="0" t="13299"/>
          <a:stretch/>
        </p:blipFill>
        <p:spPr>
          <a:xfrm>
            <a:off x="275100" y="351200"/>
            <a:ext cx="8476298" cy="4441099"/>
          </a:xfrm>
          <a:prstGeom prst="rect">
            <a:avLst/>
          </a:prstGeom>
          <a:noFill/>
          <a:ln>
            <a:noFill/>
          </a:ln>
        </p:spPr>
      </p:pic>
      <p:sp>
        <p:nvSpPr>
          <p:cNvPr id="254" name="Google Shape;254;p48"/>
          <p:cNvSpPr/>
          <p:nvPr/>
        </p:nvSpPr>
        <p:spPr>
          <a:xfrm>
            <a:off x="714745" y="2567279"/>
            <a:ext cx="7209000" cy="1174500"/>
          </a:xfrm>
          <a:prstGeom prst="rect">
            <a:avLst/>
          </a:prstGeom>
          <a:noFill/>
          <a:ln cap="flat" cmpd="sng" w="46350">
            <a:solidFill>
              <a:srgbClr val="0000FF"/>
            </a:solidFill>
            <a:prstDash val="solid"/>
            <a:round/>
            <a:headEnd len="sm" w="sm" type="none"/>
            <a:tailEnd len="sm" w="sm" type="none"/>
          </a:ln>
        </p:spPr>
        <p:txBody>
          <a:bodyPr anchorCtr="0" anchor="ctr" bIns="111225" lIns="111225" spcFirstLastPara="1" rIns="111225" wrap="square" tIns="111225">
            <a:noAutofit/>
          </a:bodyPr>
          <a:lstStyle/>
          <a:p>
            <a:pPr indent="0" lvl="0" marL="0" rtl="0" algn="ctr">
              <a:spcBef>
                <a:spcPts val="0"/>
              </a:spcBef>
              <a:spcAft>
                <a:spcPts val="0"/>
              </a:spcAft>
              <a:buNone/>
            </a:pPr>
            <a:r>
              <a:t/>
            </a:r>
            <a:endParaRPr sz="1702"/>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AI</a:t>
            </a:r>
            <a:endParaRPr/>
          </a:p>
        </p:txBody>
      </p:sp>
      <p:sp>
        <p:nvSpPr>
          <p:cNvPr id="260" name="Google Shape;260;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Use it as a study resource!</a:t>
            </a:r>
            <a:endParaRPr>
              <a:solidFill>
                <a:srgbClr val="FFFFFF"/>
              </a:solidFill>
            </a:endParaRPr>
          </a:p>
          <a:p>
            <a:pPr indent="0" lvl="0" marL="0" rtl="0" algn="l">
              <a:spcBef>
                <a:spcPts val="1200"/>
              </a:spcBef>
              <a:spcAft>
                <a:spcPts val="0"/>
              </a:spcAft>
              <a:buNone/>
            </a:pPr>
            <a:r>
              <a:rPr lang="en">
                <a:solidFill>
                  <a:srgbClr val="FFFFFF"/>
                </a:solidFill>
              </a:rPr>
              <a:t>If you have tried to learn a topic various times (through websites and videos) and still don’t get it, ask AI for help. Tell it what the rules manual says that you need to know about the topic or give it a question you’re stumped on. Ask it to explain from the basics!</a:t>
            </a:r>
            <a:endParaRPr>
              <a:solidFill>
                <a:srgbClr val="FFFFFF"/>
              </a:solidFill>
            </a:endParaRPr>
          </a:p>
          <a:p>
            <a:pPr indent="0" lvl="0" marL="0" rtl="0" algn="l">
              <a:spcBef>
                <a:spcPts val="1200"/>
              </a:spcBef>
              <a:spcAft>
                <a:spcPts val="1200"/>
              </a:spcAft>
              <a:buNone/>
            </a:pPr>
            <a:r>
              <a:rPr lang="en">
                <a:solidFill>
                  <a:srgbClr val="FFFFFF"/>
                </a:solidFill>
              </a:rPr>
              <a:t>Use AI ethically as a study tool, and it can help you immensely! Ask it to make practice questions, to go over topics, to give you examples, etc. And always ask it for explanations to make sure you fully understand the content.</a:t>
            </a:r>
            <a:endParaRPr>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50" title="Screenshot 2026-01-11 at 5.59.14 PM.png"/>
          <p:cNvPicPr preferRelativeResize="0"/>
          <p:nvPr/>
        </p:nvPicPr>
        <p:blipFill rotWithShape="1">
          <a:blip r:embed="rId3">
            <a:alphaModFix/>
          </a:blip>
          <a:srcRect b="2591" l="16465" r="16765" t="21201"/>
          <a:stretch/>
        </p:blipFill>
        <p:spPr>
          <a:xfrm>
            <a:off x="1356400" y="241400"/>
            <a:ext cx="6431201" cy="4752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51" title="Screenshot 2026-01-11 at 5.59.35 PM.png"/>
          <p:cNvPicPr preferRelativeResize="0"/>
          <p:nvPr/>
        </p:nvPicPr>
        <p:blipFill rotWithShape="1">
          <a:blip r:embed="rId3">
            <a:alphaModFix/>
          </a:blip>
          <a:srcRect b="5900" l="16839" r="16573" t="17570"/>
          <a:stretch/>
        </p:blipFill>
        <p:spPr>
          <a:xfrm>
            <a:off x="1283225" y="160963"/>
            <a:ext cx="6479549" cy="4821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52" title="Screenshot 2026-01-11 at 5.59.47 PM.png"/>
          <p:cNvPicPr preferRelativeResize="0"/>
          <p:nvPr/>
        </p:nvPicPr>
        <p:blipFill rotWithShape="1">
          <a:blip r:embed="rId3">
            <a:alphaModFix/>
          </a:blip>
          <a:srcRect b="10612" l="16758" r="17546" t="14542"/>
          <a:stretch/>
        </p:blipFill>
        <p:spPr>
          <a:xfrm>
            <a:off x="1347925" y="140825"/>
            <a:ext cx="6590500" cy="48618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to start (general)</a:t>
            </a:r>
            <a:endParaRPr/>
          </a:p>
        </p:txBody>
      </p:sp>
      <p:sp>
        <p:nvSpPr>
          <p:cNvPr id="175" name="Google Shape;175;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Rules manual (for all events!) (make sure you’re looking at the correct division)</a:t>
            </a:r>
            <a:endParaRPr/>
          </a:p>
          <a:p>
            <a:pPr indent="-342900" lvl="0" marL="457200" rtl="0" algn="l">
              <a:spcBef>
                <a:spcPts val="1200"/>
              </a:spcBef>
              <a:spcAft>
                <a:spcPts val="0"/>
              </a:spcAft>
              <a:buSzPts val="1800"/>
              <a:buChar char="-"/>
            </a:pPr>
            <a:r>
              <a:rPr lang="en"/>
              <a:t>Look in detail → Regional vs State vs National</a:t>
            </a:r>
            <a:endParaRPr/>
          </a:p>
          <a:p>
            <a:pPr indent="-342900" lvl="0" marL="457200" rtl="0" algn="l">
              <a:spcBef>
                <a:spcPts val="0"/>
              </a:spcBef>
              <a:spcAft>
                <a:spcPts val="0"/>
              </a:spcAft>
              <a:buSzPts val="1800"/>
              <a:buChar char="-"/>
            </a:pPr>
            <a:r>
              <a:rPr lang="en"/>
              <a:t>What to bring (make a list with partner)</a:t>
            </a:r>
            <a:endParaRPr/>
          </a:p>
          <a:p>
            <a:pPr indent="-342900" lvl="0" marL="457200" rtl="0" algn="l">
              <a:spcBef>
                <a:spcPts val="0"/>
              </a:spcBef>
              <a:spcAft>
                <a:spcPts val="0"/>
              </a:spcAft>
              <a:buSzPts val="1800"/>
              <a:buChar char="-"/>
            </a:pPr>
            <a:r>
              <a:rPr lang="en"/>
              <a:t>Binder or papers?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53" title="Screenshot 2026-01-11 at 6.00.23 PM.png"/>
          <p:cNvPicPr preferRelativeResize="0"/>
          <p:nvPr/>
        </p:nvPicPr>
        <p:blipFill rotWithShape="1">
          <a:blip r:embed="rId3">
            <a:alphaModFix/>
          </a:blip>
          <a:srcRect b="10307" l="16658" r="16864" t="14238"/>
          <a:stretch/>
        </p:blipFill>
        <p:spPr>
          <a:xfrm>
            <a:off x="1134050" y="187088"/>
            <a:ext cx="6489723" cy="47693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54" title="Screenshot 2026-01-11 at 6.00.30 PM.png"/>
          <p:cNvPicPr preferRelativeResize="0"/>
          <p:nvPr/>
        </p:nvPicPr>
        <p:blipFill rotWithShape="1">
          <a:blip r:embed="rId3">
            <a:alphaModFix/>
          </a:blip>
          <a:srcRect b="12573" l="16562" r="17159" t="13636"/>
          <a:stretch/>
        </p:blipFill>
        <p:spPr>
          <a:xfrm>
            <a:off x="1382800" y="380450"/>
            <a:ext cx="6387323" cy="4604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55" title="Screenshot 2026-01-11 at 6.00.37 PM.png"/>
          <p:cNvPicPr preferRelativeResize="0"/>
          <p:nvPr/>
        </p:nvPicPr>
        <p:blipFill rotWithShape="1">
          <a:blip r:embed="rId3">
            <a:alphaModFix/>
          </a:blip>
          <a:srcRect b="10765" l="16565" r="17253" t="13477"/>
          <a:stretch/>
        </p:blipFill>
        <p:spPr>
          <a:xfrm>
            <a:off x="1507202" y="307325"/>
            <a:ext cx="6204401" cy="4598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56" title="Screenshot 2026-01-11 at 6.01.12 PM.png"/>
          <p:cNvPicPr preferRelativeResize="0"/>
          <p:nvPr/>
        </p:nvPicPr>
        <p:blipFill rotWithShape="1">
          <a:blip r:embed="rId3">
            <a:alphaModFix/>
          </a:blip>
          <a:srcRect b="8645" l="16463" r="17258" t="14843"/>
          <a:stretch/>
        </p:blipFill>
        <p:spPr>
          <a:xfrm>
            <a:off x="1338952" y="321925"/>
            <a:ext cx="6145823" cy="45934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57" title="Screenshot 2026-01-11 at 6.01.44 PM.png"/>
          <p:cNvPicPr preferRelativeResize="0"/>
          <p:nvPr/>
        </p:nvPicPr>
        <p:blipFill rotWithShape="1">
          <a:blip r:embed="rId3">
            <a:alphaModFix/>
          </a:blip>
          <a:srcRect b="6373" l="16661" r="16959" t="17569"/>
          <a:stretch/>
        </p:blipFill>
        <p:spPr>
          <a:xfrm>
            <a:off x="1316977" y="336550"/>
            <a:ext cx="6153175" cy="45649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58" title="Screenshot 2026-01-11 at 6.02.31 PM.png"/>
          <p:cNvPicPr preferRelativeResize="0"/>
          <p:nvPr/>
        </p:nvPicPr>
        <p:blipFill rotWithShape="1">
          <a:blip r:embed="rId3">
            <a:alphaModFix/>
          </a:blip>
          <a:srcRect b="6831" l="16662" r="17059" t="17267"/>
          <a:stretch/>
        </p:blipFill>
        <p:spPr>
          <a:xfrm>
            <a:off x="1331627" y="351200"/>
            <a:ext cx="6145848" cy="45571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59" title="Screenshot 2026-01-11 at 6.03.06 PM.png"/>
          <p:cNvPicPr preferRelativeResize="0"/>
          <p:nvPr/>
        </p:nvPicPr>
        <p:blipFill rotWithShape="1">
          <a:blip r:embed="rId3">
            <a:alphaModFix/>
          </a:blip>
          <a:srcRect b="5469" l="16560" r="17064" t="17713"/>
          <a:stretch/>
        </p:blipFill>
        <p:spPr>
          <a:xfrm>
            <a:off x="1573052" y="409700"/>
            <a:ext cx="6080000" cy="4555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60" title="Screenshot 2026-01-11 at 6.03.12 PM.png"/>
          <p:cNvPicPr preferRelativeResize="0"/>
          <p:nvPr/>
        </p:nvPicPr>
        <p:blipFill rotWithShape="1">
          <a:blip r:embed="rId3">
            <a:alphaModFix/>
          </a:blip>
          <a:srcRect b="8800" l="16758" r="16765" t="14541"/>
          <a:stretch/>
        </p:blipFill>
        <p:spPr>
          <a:xfrm>
            <a:off x="1404775" y="380475"/>
            <a:ext cx="5962952" cy="44524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61" title="Screenshot 2026-01-11 at 6.03.20 PM.png"/>
          <p:cNvPicPr preferRelativeResize="0"/>
          <p:nvPr/>
        </p:nvPicPr>
        <p:blipFill rotWithShape="1">
          <a:blip r:embed="rId3">
            <a:alphaModFix/>
          </a:blip>
          <a:srcRect b="7886" l="16755" r="16967" t="16356"/>
          <a:stretch/>
        </p:blipFill>
        <p:spPr>
          <a:xfrm>
            <a:off x="1353550" y="358500"/>
            <a:ext cx="5999524" cy="44398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62" title="Screenshot 2026-01-11 at 6.04.01 PM.png"/>
          <p:cNvPicPr preferRelativeResize="0"/>
          <p:nvPr/>
        </p:nvPicPr>
        <p:blipFill rotWithShape="1">
          <a:blip r:embed="rId3">
            <a:alphaModFix/>
          </a:blip>
          <a:srcRect b="10307" l="16561" r="16767" t="14238"/>
          <a:stretch/>
        </p:blipFill>
        <p:spPr>
          <a:xfrm>
            <a:off x="1455950" y="341525"/>
            <a:ext cx="6087352" cy="44604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Heredity: Event Overview</a:t>
            </a:r>
            <a:endParaRPr/>
          </a:p>
        </p:txBody>
      </p:sp>
      <p:sp>
        <p:nvSpPr>
          <p:cNvPr id="181" name="Google Shape;181;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Char char="-"/>
            </a:pPr>
            <a:r>
              <a:rPr lang="en">
                <a:solidFill>
                  <a:srgbClr val="FFFFFF"/>
                </a:solidFill>
              </a:rPr>
              <a:t>Class 2 calculator (check on scioly website about what this means)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Writing utensils (pencils, pen, eraser) (bring extra!)</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highlight>
                  <a:srgbClr val="3C78D8"/>
                </a:highlight>
              </a:rPr>
              <a:t>“</a:t>
            </a:r>
            <a:r>
              <a:rPr lang="en">
                <a:solidFill>
                  <a:srgbClr val="FFFFFF"/>
                </a:solidFill>
                <a:highlight>
                  <a:srgbClr val="3C78D8"/>
                </a:highlight>
              </a:rPr>
              <a:t>Each team may bring one (1) 8.5” x 11” sheet of paper that may contain information on both sides in any form and from any source. The sheet of paper may be laminated or placed in a sheet protector to increase durability. Affixed labels, as well as multiple sheets of paper (whether in a single sheet protector or not) are prohibited.” </a:t>
            </a:r>
            <a:r>
              <a:rPr lang="en">
                <a:solidFill>
                  <a:srgbClr val="FFFFFF"/>
                </a:solidFill>
                <a:highlight>
                  <a:srgbClr val="9900FF"/>
                </a:highlight>
              </a:rPr>
              <a:t>(will refer to this as “cheat sheet” in workshop)</a:t>
            </a:r>
            <a:endParaRPr>
              <a:solidFill>
                <a:srgbClr val="FFFFFF"/>
              </a:solidFill>
              <a:highlight>
                <a:srgbClr val="9900FF"/>
              </a:highlight>
            </a:endParaRPr>
          </a:p>
          <a:p>
            <a:pPr indent="-342900" lvl="0" marL="457200" rtl="0" algn="l">
              <a:spcBef>
                <a:spcPts val="0"/>
              </a:spcBef>
              <a:spcAft>
                <a:spcPts val="0"/>
              </a:spcAft>
              <a:buClr>
                <a:srgbClr val="FFFFFF"/>
              </a:buClr>
              <a:buSzPts val="1800"/>
              <a:buChar char="-"/>
            </a:pPr>
            <a:r>
              <a:rPr lang="en">
                <a:solidFill>
                  <a:srgbClr val="FFFFFF"/>
                </a:solidFill>
              </a:rPr>
              <a:t>50 minutes to take the test</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Do practice tests using this time limit to get an idea</a:t>
            </a:r>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63" title="Screenshot 2026-01-11 at 6.04.08 PM.png"/>
          <p:cNvPicPr preferRelativeResize="0"/>
          <p:nvPr/>
        </p:nvPicPr>
        <p:blipFill rotWithShape="1">
          <a:blip r:embed="rId3">
            <a:alphaModFix/>
          </a:blip>
          <a:srcRect b="8185" l="16661" r="16959" t="15600"/>
          <a:stretch/>
        </p:blipFill>
        <p:spPr>
          <a:xfrm>
            <a:off x="1404750" y="234150"/>
            <a:ext cx="6279475" cy="46679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64" title="Screenshot 2026-01-11 at 6.04.17 PM.png"/>
          <p:cNvPicPr preferRelativeResize="0"/>
          <p:nvPr/>
        </p:nvPicPr>
        <p:blipFill rotWithShape="1">
          <a:blip r:embed="rId3">
            <a:alphaModFix/>
          </a:blip>
          <a:srcRect b="10000" l="16948" r="17257" t="16356"/>
          <a:stretch/>
        </p:blipFill>
        <p:spPr>
          <a:xfrm>
            <a:off x="1353578" y="219500"/>
            <a:ext cx="6350275" cy="4602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65" title="Screenshot 2026-01-11 at 6.04.23 PM.png"/>
          <p:cNvPicPr preferRelativeResize="0"/>
          <p:nvPr/>
        </p:nvPicPr>
        <p:blipFill rotWithShape="1">
          <a:blip r:embed="rId3">
            <a:alphaModFix/>
          </a:blip>
          <a:srcRect b="10305" l="16759" r="17155" t="13637"/>
          <a:stretch/>
        </p:blipFill>
        <p:spPr>
          <a:xfrm>
            <a:off x="1258425" y="226825"/>
            <a:ext cx="6358052" cy="4737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66" title="Screenshot 2026-01-11 at 6.04.29 PM.png"/>
          <p:cNvPicPr preferRelativeResize="0"/>
          <p:nvPr/>
        </p:nvPicPr>
        <p:blipFill rotWithShape="1">
          <a:blip r:embed="rId3">
            <a:alphaModFix/>
          </a:blip>
          <a:srcRect b="8796" l="16465" r="17352" t="18623"/>
          <a:stretch/>
        </p:blipFill>
        <p:spPr>
          <a:xfrm>
            <a:off x="1324303" y="241450"/>
            <a:ext cx="6470927" cy="45947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67" title="Screenshot 2026-01-11 at 6.05.34 PM.png"/>
          <p:cNvPicPr preferRelativeResize="0"/>
          <p:nvPr/>
        </p:nvPicPr>
        <p:blipFill rotWithShape="1">
          <a:blip r:embed="rId3">
            <a:alphaModFix/>
          </a:blip>
          <a:srcRect b="14237" l="16467" r="17451" t="13638"/>
          <a:stretch/>
        </p:blipFill>
        <p:spPr>
          <a:xfrm>
            <a:off x="1331600" y="285325"/>
            <a:ext cx="6595200" cy="46606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68" title="Screenshot 2026-01-11 at 6.05.41 PM.png"/>
          <p:cNvPicPr preferRelativeResize="0"/>
          <p:nvPr/>
        </p:nvPicPr>
        <p:blipFill rotWithShape="1">
          <a:blip r:embed="rId3">
            <a:alphaModFix/>
          </a:blip>
          <a:srcRect b="10454" l="16662" r="17059" t="13787"/>
          <a:stretch/>
        </p:blipFill>
        <p:spPr>
          <a:xfrm>
            <a:off x="1353550" y="256075"/>
            <a:ext cx="6258324" cy="4631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69" title="Screenshot 2026-01-11 at 6.05.48 PM.png"/>
          <p:cNvPicPr preferRelativeResize="0"/>
          <p:nvPr/>
        </p:nvPicPr>
        <p:blipFill rotWithShape="1">
          <a:blip r:embed="rId3">
            <a:alphaModFix/>
          </a:blip>
          <a:srcRect b="12275" l="16560" r="17749" t="14086"/>
          <a:stretch/>
        </p:blipFill>
        <p:spPr>
          <a:xfrm>
            <a:off x="1236475" y="248750"/>
            <a:ext cx="6502124" cy="47191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70" title="Screenshot 2026-01-11 at 6.06.03 PM.png"/>
          <p:cNvPicPr preferRelativeResize="0"/>
          <p:nvPr/>
        </p:nvPicPr>
        <p:blipFill rotWithShape="1">
          <a:blip r:embed="rId3">
            <a:alphaModFix/>
          </a:blip>
          <a:srcRect b="7889" l="16271" r="16959" t="14687"/>
          <a:stretch/>
        </p:blipFill>
        <p:spPr>
          <a:xfrm>
            <a:off x="1331600" y="263400"/>
            <a:ext cx="6226350" cy="46742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71" title="Screenshot 2026-01-11 at 6.06.22 PM.png"/>
          <p:cNvPicPr preferRelativeResize="0"/>
          <p:nvPr/>
        </p:nvPicPr>
        <p:blipFill rotWithShape="1">
          <a:blip r:embed="rId3">
            <a:alphaModFix/>
          </a:blip>
          <a:srcRect b="9097" l="16269" r="16471" t="13479"/>
          <a:stretch/>
        </p:blipFill>
        <p:spPr>
          <a:xfrm>
            <a:off x="1375502" y="234150"/>
            <a:ext cx="6358052" cy="47384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72" title="Screenshot 2026-01-11 at 6.06.29 PM.png"/>
          <p:cNvPicPr preferRelativeResize="0"/>
          <p:nvPr/>
        </p:nvPicPr>
        <p:blipFill rotWithShape="1">
          <a:blip r:embed="rId3">
            <a:alphaModFix/>
          </a:blip>
          <a:srcRect b="6382" l="16171" r="16668" t="16349"/>
          <a:stretch/>
        </p:blipFill>
        <p:spPr>
          <a:xfrm>
            <a:off x="1368175" y="263400"/>
            <a:ext cx="6314148" cy="4703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Calculator Info</a:t>
            </a:r>
            <a:endParaRPr/>
          </a:p>
        </p:txBody>
      </p:sp>
      <p:sp>
        <p:nvSpPr>
          <p:cNvPr id="187" name="Google Shape;187;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100" u="sng">
                <a:solidFill>
                  <a:schemeClr val="hlink"/>
                </a:solidFill>
                <a:hlinkClick r:id="rId3"/>
              </a:rPr>
              <a:t>https://scioly.org/wiki/Calculators</a:t>
            </a:r>
            <a:endParaRPr sz="2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73" title="Screenshot 2026-01-11 at 6.06.39 PM.png"/>
          <p:cNvPicPr preferRelativeResize="0"/>
          <p:nvPr/>
        </p:nvPicPr>
        <p:blipFill rotWithShape="1">
          <a:blip r:embed="rId3">
            <a:alphaModFix/>
          </a:blip>
          <a:srcRect b="10004" l="16562" r="17159" t="13331"/>
          <a:stretch/>
        </p:blipFill>
        <p:spPr>
          <a:xfrm>
            <a:off x="1390125" y="256075"/>
            <a:ext cx="6160502" cy="461354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74" title="Screenshot 2026-01-11 at 6.07.26 PM.png"/>
          <p:cNvPicPr preferRelativeResize="0"/>
          <p:nvPr/>
        </p:nvPicPr>
        <p:blipFill rotWithShape="1">
          <a:blip r:embed="rId3">
            <a:alphaModFix/>
          </a:blip>
          <a:srcRect b="8797" l="16563" r="16863" t="16206"/>
          <a:stretch/>
        </p:blipFill>
        <p:spPr>
          <a:xfrm>
            <a:off x="1243800" y="314600"/>
            <a:ext cx="6255626" cy="45629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75" title="Screenshot 2026-01-11 at 6.07.32 PM.png"/>
          <p:cNvPicPr preferRelativeResize="0"/>
          <p:nvPr/>
        </p:nvPicPr>
        <p:blipFill rotWithShape="1">
          <a:blip r:embed="rId3">
            <a:alphaModFix/>
          </a:blip>
          <a:srcRect b="10768" l="16851" r="17063" t="13930"/>
          <a:stretch/>
        </p:blipFill>
        <p:spPr>
          <a:xfrm>
            <a:off x="1382825" y="241450"/>
            <a:ext cx="6387302" cy="47123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76" title="Screenshot 2026-01-11 at 6.07.38 PM.png"/>
          <p:cNvPicPr preferRelativeResize="0"/>
          <p:nvPr/>
        </p:nvPicPr>
        <p:blipFill rotWithShape="1">
          <a:blip r:embed="rId3">
            <a:alphaModFix/>
          </a:blip>
          <a:srcRect b="11212" l="16467" r="16861" t="13332"/>
          <a:stretch/>
        </p:blipFill>
        <p:spPr>
          <a:xfrm>
            <a:off x="1316975" y="219500"/>
            <a:ext cx="6480276" cy="47483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77" title="Screenshot 2026-01-11 at 6.08.18 PM.png"/>
          <p:cNvPicPr preferRelativeResize="0"/>
          <p:nvPr/>
        </p:nvPicPr>
        <p:blipFill rotWithShape="1">
          <a:blip r:embed="rId3">
            <a:alphaModFix/>
          </a:blip>
          <a:srcRect b="14239" l="16463" r="17258" t="13480"/>
          <a:stretch/>
        </p:blipFill>
        <p:spPr>
          <a:xfrm>
            <a:off x="1295025" y="226825"/>
            <a:ext cx="6658002" cy="47008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78" title="Screenshot 2026-01-11 at 6.09.03 PM.png"/>
          <p:cNvPicPr preferRelativeResize="0"/>
          <p:nvPr/>
        </p:nvPicPr>
        <p:blipFill rotWithShape="1">
          <a:blip r:embed="rId3">
            <a:alphaModFix/>
          </a:blip>
          <a:srcRect b="15296" l="16851" r="17063" t="13786"/>
          <a:stretch/>
        </p:blipFill>
        <p:spPr>
          <a:xfrm>
            <a:off x="1243825" y="204850"/>
            <a:ext cx="6813076" cy="4733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79" title="Screenshot 2026-01-11 at 6.09.13 PM.png"/>
          <p:cNvPicPr preferRelativeResize="0"/>
          <p:nvPr/>
        </p:nvPicPr>
        <p:blipFill rotWithShape="1">
          <a:blip r:embed="rId3">
            <a:alphaModFix/>
          </a:blip>
          <a:srcRect b="2895" l="16754" r="16279" t="20287"/>
          <a:stretch/>
        </p:blipFill>
        <p:spPr>
          <a:xfrm>
            <a:off x="1221875" y="129200"/>
            <a:ext cx="6577526" cy="4885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80"/>
          <p:cNvSpPr txBox="1"/>
          <p:nvPr/>
        </p:nvSpPr>
        <p:spPr>
          <a:xfrm>
            <a:off x="1346250" y="2202250"/>
            <a:ext cx="6219000" cy="11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600">
                <a:solidFill>
                  <a:srgbClr val="FFFFFF"/>
                </a:solidFill>
              </a:rPr>
              <a:t>Hope that helps!</a:t>
            </a:r>
            <a:endParaRPr sz="46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a:t>
            </a:r>
            <a:endParaRPr/>
          </a:p>
        </p:txBody>
      </p:sp>
      <p:pic>
        <p:nvPicPr>
          <p:cNvPr id="193" name="Google Shape;193;p38" title="Screenshot 2026-01-11 at 4.34.05 PM.png"/>
          <p:cNvPicPr preferRelativeResize="0"/>
          <p:nvPr/>
        </p:nvPicPr>
        <p:blipFill rotWithShape="1">
          <a:blip r:embed="rId3">
            <a:alphaModFix/>
          </a:blip>
          <a:srcRect b="58251" l="11132" r="6529" t="20127"/>
          <a:stretch/>
        </p:blipFill>
        <p:spPr>
          <a:xfrm>
            <a:off x="416250" y="1459650"/>
            <a:ext cx="8326748" cy="14157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AutoNum type="arabicPeriod"/>
            </a:pPr>
            <a:r>
              <a:rPr lang="en"/>
              <a:t>Mendelian Genetics</a:t>
            </a:r>
            <a:endParaRPr/>
          </a:p>
        </p:txBody>
      </p:sp>
      <p:sp>
        <p:nvSpPr>
          <p:cNvPr id="199" name="Google Shape;199;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a:solidFill>
                  <a:srgbClr val="FFFFFF"/>
                </a:solidFill>
              </a:rPr>
              <a:t>(1) Describe Mendel’s Laws of Inheritance and their implications in heredity. </a:t>
            </a:r>
            <a:r>
              <a:rPr lang="en">
                <a:solidFill>
                  <a:srgbClr val="999999"/>
                </a:solidFill>
              </a:rPr>
              <a:t>State and Nationals</a:t>
            </a:r>
            <a:endParaRPr>
              <a:solidFill>
                <a:srgbClr val="999999"/>
              </a:solidFill>
            </a:endParaRPr>
          </a:p>
          <a:p>
            <a:pPr indent="0" lvl="0" marL="0" rtl="0" algn="l">
              <a:spcBef>
                <a:spcPts val="0"/>
              </a:spcBef>
              <a:spcAft>
                <a:spcPts val="0"/>
              </a:spcAft>
              <a:buNone/>
            </a:pPr>
            <a:r>
              <a:rPr lang="en">
                <a:solidFill>
                  <a:srgbClr val="999999"/>
                </a:solidFill>
              </a:rPr>
              <a:t>only: Describe inheritance patterns which violate these laws (i.e. linkage, incomplete and</a:t>
            </a:r>
            <a:endParaRPr>
              <a:solidFill>
                <a:srgbClr val="999999"/>
              </a:solidFill>
            </a:endParaRPr>
          </a:p>
          <a:p>
            <a:pPr indent="0" lvl="0" marL="0" rtl="0" algn="l">
              <a:spcBef>
                <a:spcPts val="0"/>
              </a:spcBef>
              <a:spcAft>
                <a:spcPts val="0"/>
              </a:spcAft>
              <a:buNone/>
            </a:pPr>
            <a:r>
              <a:rPr lang="en">
                <a:solidFill>
                  <a:srgbClr val="999999"/>
                </a:solidFill>
              </a:rPr>
              <a:t>codominance, complementation).</a:t>
            </a:r>
            <a:endParaRPr>
              <a:solidFill>
                <a:srgbClr val="999999"/>
              </a:solidFill>
            </a:endParaRPr>
          </a:p>
          <a:p>
            <a:pPr indent="0" lvl="0" marL="0" rtl="0" algn="l">
              <a:spcBef>
                <a:spcPts val="0"/>
              </a:spcBef>
              <a:spcAft>
                <a:spcPts val="0"/>
              </a:spcAft>
              <a:buNone/>
            </a:pPr>
            <a:r>
              <a:rPr lang="en">
                <a:solidFill>
                  <a:srgbClr val="FFFFFF"/>
                </a:solidFill>
              </a:rPr>
              <a:t>(2) Use provided information to construct Punnett Squares of mono- and dihybrid crosses.</a:t>
            </a:r>
            <a:endParaRPr>
              <a:solidFill>
                <a:srgbClr val="FFFFFF"/>
              </a:solidFill>
            </a:endParaRPr>
          </a:p>
          <a:p>
            <a:pPr indent="0" lvl="0" marL="0" rtl="0" algn="l">
              <a:spcBef>
                <a:spcPts val="0"/>
              </a:spcBef>
              <a:spcAft>
                <a:spcPts val="0"/>
              </a:spcAft>
              <a:buNone/>
            </a:pPr>
            <a:r>
              <a:rPr lang="en">
                <a:solidFill>
                  <a:srgbClr val="FFFFFF"/>
                </a:solidFill>
              </a:rPr>
              <a:t>(3) Predict genotypes and phenotypes of offspring and compute their likelihood based on Punnett Squares and experimental data using probability rules.</a:t>
            </a:r>
            <a:endParaRPr>
              <a:solidFill>
                <a:srgbClr val="FFFFFF"/>
              </a:solidFill>
            </a:endParaRPr>
          </a:p>
          <a:p>
            <a:pPr indent="0" lvl="0" marL="0" rtl="0" algn="l">
              <a:spcBef>
                <a:spcPts val="0"/>
              </a:spcBef>
              <a:spcAft>
                <a:spcPts val="0"/>
              </a:spcAft>
              <a:buNone/>
            </a:pPr>
            <a:r>
              <a:rPr lang="en">
                <a:solidFill>
                  <a:srgbClr val="FFFFFF"/>
                </a:solidFill>
              </a:rPr>
              <a:t>(4) Evaluate pedigrees to predict modes of inheritance (i.e. dominant vs recessive traits and</a:t>
            </a:r>
            <a:endParaRPr>
              <a:solidFill>
                <a:srgbClr val="FFFFFF"/>
              </a:solidFill>
            </a:endParaRPr>
          </a:p>
          <a:p>
            <a:pPr indent="0" lvl="0" marL="0" rtl="0" algn="l">
              <a:spcBef>
                <a:spcPts val="0"/>
              </a:spcBef>
              <a:spcAft>
                <a:spcPts val="0"/>
              </a:spcAft>
              <a:buNone/>
            </a:pPr>
            <a:r>
              <a:rPr lang="en">
                <a:solidFill>
                  <a:srgbClr val="FFFFFF"/>
                </a:solidFill>
              </a:rPr>
              <a:t>autosomal vs sex-linked traits) and construct pedigrees based on data from a case study. (5) </a:t>
            </a:r>
            <a:r>
              <a:rPr lang="en">
                <a:solidFill>
                  <a:srgbClr val="999999"/>
                </a:solidFill>
              </a:rPr>
              <a:t>State and Nationals Only: Understand recessive epistasis and its implications in predicting</a:t>
            </a:r>
            <a:endParaRPr>
              <a:solidFill>
                <a:srgbClr val="999999"/>
              </a:solidFill>
            </a:endParaRPr>
          </a:p>
          <a:p>
            <a:pPr indent="0" lvl="0" marL="0" rtl="0" algn="l">
              <a:spcBef>
                <a:spcPts val="0"/>
              </a:spcBef>
              <a:spcAft>
                <a:spcPts val="0"/>
              </a:spcAft>
              <a:buNone/>
            </a:pPr>
            <a:r>
              <a:rPr lang="en">
                <a:solidFill>
                  <a:srgbClr val="999999"/>
                </a:solidFill>
              </a:rPr>
              <a:t>phenotypic outcomes.</a:t>
            </a:r>
            <a:endParaRPr>
              <a:solidFill>
                <a:srgbClr val="99999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Mitosis and Meiosis</a:t>
            </a:r>
            <a:endParaRPr/>
          </a:p>
        </p:txBody>
      </p:sp>
      <p:sp>
        <p:nvSpPr>
          <p:cNvPr id="205" name="Google Shape;205;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(1) Understand, compare, and contrast the major stages and key structures in mitosis and meiosis</a:t>
            </a:r>
            <a:endParaRPr>
              <a:solidFill>
                <a:srgbClr val="FFFFFF"/>
              </a:solidFill>
            </a:endParaRPr>
          </a:p>
          <a:p>
            <a:pPr indent="0" lvl="0" marL="0" rtl="0" algn="l">
              <a:spcBef>
                <a:spcPts val="0"/>
              </a:spcBef>
              <a:spcAft>
                <a:spcPts val="0"/>
              </a:spcAft>
              <a:buNone/>
            </a:pPr>
            <a:r>
              <a:rPr lang="en">
                <a:solidFill>
                  <a:srgbClr val="FFFFFF"/>
                </a:solidFill>
              </a:rPr>
              <a:t>(2) Understand the steps involved in human karyotype analysis and be able to interpret a karyotype</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 Molecular Biology of DNA</a:t>
            </a:r>
            <a:endParaRPr/>
          </a:p>
        </p:txBody>
      </p:sp>
      <p:sp>
        <p:nvSpPr>
          <p:cNvPr id="211" name="Google Shape;211;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a:solidFill>
                  <a:srgbClr val="FFFFFF"/>
                </a:solidFill>
              </a:rPr>
              <a:t>(1) Be able to identify and explain the components of DNA (i.e. structure of the nucleotides and</a:t>
            </a:r>
            <a:endParaRPr>
              <a:solidFill>
                <a:srgbClr val="FFFFFF"/>
              </a:solidFill>
            </a:endParaRPr>
          </a:p>
          <a:p>
            <a:pPr indent="0" lvl="0" marL="0" rtl="0" algn="l">
              <a:spcBef>
                <a:spcPts val="0"/>
              </a:spcBef>
              <a:spcAft>
                <a:spcPts val="0"/>
              </a:spcAft>
              <a:buNone/>
            </a:pPr>
            <a:r>
              <a:rPr lang="en">
                <a:solidFill>
                  <a:srgbClr val="FFFFFF"/>
                </a:solidFill>
              </a:rPr>
              <a:t>backbone), directionality of DNA (5’ and 3’ ends).</a:t>
            </a:r>
            <a:endParaRPr>
              <a:solidFill>
                <a:srgbClr val="FFFFFF"/>
              </a:solidFill>
            </a:endParaRPr>
          </a:p>
          <a:p>
            <a:pPr indent="0" lvl="0" marL="0" rtl="0" algn="l">
              <a:spcBef>
                <a:spcPts val="0"/>
              </a:spcBef>
              <a:spcAft>
                <a:spcPts val="0"/>
              </a:spcAft>
              <a:buNone/>
            </a:pPr>
            <a:r>
              <a:rPr lang="en">
                <a:solidFill>
                  <a:srgbClr val="FFFFFF"/>
                </a:solidFill>
              </a:rPr>
              <a:t>(2) Explain Chargaff’s rules in the context of DNA structure and base pairing.</a:t>
            </a:r>
            <a:endParaRPr>
              <a:solidFill>
                <a:srgbClr val="FFFFFF"/>
              </a:solidFill>
            </a:endParaRPr>
          </a:p>
          <a:p>
            <a:pPr indent="0" lvl="0" marL="0" rtl="0" algn="l">
              <a:spcBef>
                <a:spcPts val="0"/>
              </a:spcBef>
              <a:spcAft>
                <a:spcPts val="0"/>
              </a:spcAft>
              <a:buNone/>
            </a:pPr>
            <a:r>
              <a:rPr lang="en">
                <a:solidFill>
                  <a:srgbClr val="FFFFFF"/>
                </a:solidFill>
              </a:rPr>
              <a:t>(3) Understand the basic stages of DNA replication, with focus on DNA elongation and the</a:t>
            </a:r>
            <a:endParaRPr>
              <a:solidFill>
                <a:srgbClr val="FFFFFF"/>
              </a:solidFill>
            </a:endParaRPr>
          </a:p>
          <a:p>
            <a:pPr indent="0" lvl="0" marL="0" rtl="0" algn="l">
              <a:spcBef>
                <a:spcPts val="0"/>
              </a:spcBef>
              <a:spcAft>
                <a:spcPts val="0"/>
              </a:spcAft>
              <a:buNone/>
            </a:pPr>
            <a:r>
              <a:rPr lang="en">
                <a:solidFill>
                  <a:srgbClr val="FFFFFF"/>
                </a:solidFill>
              </a:rPr>
              <a:t>processes that happen at the replication fork.</a:t>
            </a:r>
            <a:endParaRPr>
              <a:solidFill>
                <a:srgbClr val="FFFFFF"/>
              </a:solidFill>
            </a:endParaRPr>
          </a:p>
          <a:p>
            <a:pPr indent="0" lvl="0" marL="0" rtl="0" algn="l">
              <a:spcBef>
                <a:spcPts val="0"/>
              </a:spcBef>
              <a:spcAft>
                <a:spcPts val="0"/>
              </a:spcAft>
              <a:buNone/>
            </a:pPr>
            <a:r>
              <a:rPr lang="en">
                <a:solidFill>
                  <a:srgbClr val="FFFFFF"/>
                </a:solidFill>
              </a:rPr>
              <a:t>(4) Identify and understand the organization of DNA structure, such as plasmids, chromatin</a:t>
            </a:r>
            <a:endParaRPr>
              <a:solidFill>
                <a:srgbClr val="FFFFFF"/>
              </a:solidFill>
            </a:endParaRPr>
          </a:p>
          <a:p>
            <a:pPr indent="0" lvl="0" marL="0" rtl="0" algn="l">
              <a:spcBef>
                <a:spcPts val="0"/>
              </a:spcBef>
              <a:spcAft>
                <a:spcPts val="0"/>
              </a:spcAft>
              <a:buNone/>
            </a:pPr>
            <a:r>
              <a:rPr lang="en">
                <a:solidFill>
                  <a:srgbClr val="FFFFFF"/>
                </a:solidFill>
              </a:rPr>
              <a:t>complexes, </a:t>
            </a:r>
            <a:r>
              <a:rPr lang="en" u="sng">
                <a:solidFill>
                  <a:srgbClr val="FFFFFF"/>
                </a:solidFill>
              </a:rPr>
              <a:t>euchromatin and heterochromatin</a:t>
            </a:r>
            <a:r>
              <a:rPr lang="en">
                <a:solidFill>
                  <a:srgbClr val="FFFFFF"/>
                </a:solidFill>
              </a:rPr>
              <a:t>, and chromosomes.</a:t>
            </a:r>
            <a:endParaRPr>
              <a:solidFill>
                <a:srgbClr val="FFFFFF"/>
              </a:solidFill>
            </a:endParaRPr>
          </a:p>
          <a:p>
            <a:pPr indent="0" lvl="0" marL="0" rtl="0" algn="l">
              <a:spcBef>
                <a:spcPts val="0"/>
              </a:spcBef>
              <a:spcAft>
                <a:spcPts val="0"/>
              </a:spcAft>
              <a:buNone/>
            </a:pPr>
            <a:r>
              <a:rPr lang="en">
                <a:solidFill>
                  <a:srgbClr val="999999"/>
                </a:solidFill>
              </a:rPr>
              <a:t>(5) State and Nationals only: Identify, explain, and classify DNA mutations on the DNA level (i.e.</a:t>
            </a:r>
            <a:endParaRPr>
              <a:solidFill>
                <a:srgbClr val="999999"/>
              </a:solidFill>
            </a:endParaRPr>
          </a:p>
          <a:p>
            <a:pPr indent="0" lvl="0" marL="0" rtl="0" algn="l">
              <a:spcBef>
                <a:spcPts val="0"/>
              </a:spcBef>
              <a:spcAft>
                <a:spcPts val="0"/>
              </a:spcAft>
              <a:buNone/>
            </a:pPr>
            <a:r>
              <a:rPr lang="en">
                <a:solidFill>
                  <a:srgbClr val="999999"/>
                </a:solidFill>
              </a:rPr>
              <a:t>chromosomal rearrangements, insertions, deletions, and substitutions), and the potential impact</a:t>
            </a:r>
            <a:endParaRPr>
              <a:solidFill>
                <a:srgbClr val="999999"/>
              </a:solidFill>
            </a:endParaRPr>
          </a:p>
          <a:p>
            <a:pPr indent="0" lvl="0" marL="0" rtl="0" algn="l">
              <a:spcBef>
                <a:spcPts val="0"/>
              </a:spcBef>
              <a:spcAft>
                <a:spcPts val="0"/>
              </a:spcAft>
              <a:buNone/>
            </a:pPr>
            <a:r>
              <a:rPr lang="en">
                <a:solidFill>
                  <a:srgbClr val="999999"/>
                </a:solidFill>
              </a:rPr>
              <a:t>of the resulting protein sequence (i.e. frameshift, silent, missense, and nonsense mutations).</a:t>
            </a:r>
            <a:endParaRPr>
              <a:solidFill>
                <a:srgbClr val="9999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4. Gene and Protein Relationship</a:t>
            </a:r>
            <a:endParaRPr/>
          </a:p>
        </p:txBody>
      </p:sp>
      <p:sp>
        <p:nvSpPr>
          <p:cNvPr id="217" name="Google Shape;217;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(1) Be able to explain the Central Dogma of Molecular Biology.</a:t>
            </a:r>
            <a:endParaRPr>
              <a:solidFill>
                <a:srgbClr val="FFFFFF"/>
              </a:solidFill>
            </a:endParaRPr>
          </a:p>
          <a:p>
            <a:pPr indent="0" lvl="0" marL="0" rtl="0" algn="l">
              <a:spcBef>
                <a:spcPts val="0"/>
              </a:spcBef>
              <a:spcAft>
                <a:spcPts val="0"/>
              </a:spcAft>
              <a:buNone/>
            </a:pPr>
            <a:r>
              <a:rPr lang="en">
                <a:solidFill>
                  <a:srgbClr val="FFFFFF"/>
                </a:solidFill>
              </a:rPr>
              <a:t>(2) Transcription: Understand and explain initiation, elongation, and termination stages of transcription, the mechanism of RNA polymerase, and how transcription is regulated by activators and repressors.</a:t>
            </a:r>
            <a:endParaRPr>
              <a:solidFill>
                <a:srgbClr val="FFFFFF"/>
              </a:solidFill>
            </a:endParaRPr>
          </a:p>
          <a:p>
            <a:pPr indent="0" lvl="0" marL="0" rtl="0" algn="l">
              <a:spcBef>
                <a:spcPts val="0"/>
              </a:spcBef>
              <a:spcAft>
                <a:spcPts val="0"/>
              </a:spcAft>
              <a:buNone/>
            </a:pPr>
            <a:r>
              <a:rPr lang="en">
                <a:solidFill>
                  <a:srgbClr val="FFFFFF"/>
                </a:solidFill>
              </a:rPr>
              <a:t>(3) Translation: Understand and explain the initiation, elongation and termination stages of translation, the mechanism of the ribosome, and the role mRNA and tRNA play in translation.</a:t>
            </a:r>
            <a:endParaRPr>
              <a:solidFill>
                <a:srgbClr val="FFFFFF"/>
              </a:solidFill>
            </a:endParaRPr>
          </a:p>
          <a:p>
            <a:pPr indent="0" lvl="0" marL="0" rtl="0" algn="l">
              <a:spcBef>
                <a:spcPts val="0"/>
              </a:spcBef>
              <a:spcAft>
                <a:spcPts val="0"/>
              </a:spcAft>
              <a:buNone/>
            </a:pPr>
            <a:r>
              <a:rPr lang="en">
                <a:solidFill>
                  <a:srgbClr val="999999"/>
                </a:solidFill>
              </a:rPr>
              <a:t>(4) State and Nationals only: Understand the function and mechanism of the lac operon.</a:t>
            </a:r>
            <a:endParaRPr>
              <a:solidFill>
                <a:srgbClr val="99999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